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4"/>
  </p:sldMasterIdLst>
  <p:notesMasterIdLst>
    <p:notesMasterId r:id="rId6"/>
  </p:notesMasterIdLst>
  <p:sldIdLst>
    <p:sldId id="272" r:id="rId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B48"/>
    <a:srgbClr val="976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048A8-654E-472A-A622-4A7F22C8FC66}" v="2" dt="2025-12-11T00:45:03.5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979" autoAdjust="0"/>
  </p:normalViewPr>
  <p:slideViewPr>
    <p:cSldViewPr>
      <p:cViewPr varScale="1">
        <p:scale>
          <a:sx n="57" d="100"/>
          <a:sy n="57" d="100"/>
        </p:scale>
        <p:origin x="12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6D23-D392-4B4A-AECF-967A9291DF23}" type="datetimeFigureOut">
              <a:rPr lang="en-AU" smtClean="0"/>
              <a:t>30/01/2026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93A48-A100-4B2D-B128-6A1C207088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800" b="1" i="0">
                <a:solidFill>
                  <a:srgbClr val="976F2A"/>
                </a:solidFill>
                <a:latin typeface="ProximaNova-Black"/>
                <a:cs typeface="ProximaNova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9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800" b="1" i="0">
                <a:solidFill>
                  <a:srgbClr val="976F2A"/>
                </a:solidFill>
                <a:latin typeface="ProximaNova-Black"/>
                <a:cs typeface="ProximaNova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7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800" b="1" i="0">
                <a:solidFill>
                  <a:srgbClr val="976F2A"/>
                </a:solidFill>
                <a:latin typeface="ProximaNova-Black"/>
                <a:cs typeface="ProximaNova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68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800" b="1" i="0">
                <a:solidFill>
                  <a:srgbClr val="976F2A"/>
                </a:solidFill>
                <a:latin typeface="ProximaNova-Black"/>
                <a:cs typeface="ProximaNova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86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3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4494" y="676620"/>
            <a:ext cx="7614637" cy="764540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513550" y="7096900"/>
            <a:ext cx="1816100" cy="2879725"/>
          </a:xfrm>
          <a:custGeom>
            <a:avLst/>
            <a:gdLst/>
            <a:ahLst/>
            <a:cxnLst/>
            <a:rect l="l" t="t" r="r" b="b"/>
            <a:pathLst>
              <a:path w="1816100" h="2879725">
                <a:moveTo>
                  <a:pt x="1043364" y="0"/>
                </a:moveTo>
                <a:lnTo>
                  <a:pt x="1002779" y="805"/>
                </a:lnTo>
                <a:lnTo>
                  <a:pt x="964787" y="3755"/>
                </a:lnTo>
                <a:lnTo>
                  <a:pt x="895275" y="16202"/>
                </a:lnTo>
                <a:lnTo>
                  <a:pt x="832218" y="37563"/>
                </a:lnTo>
                <a:lnTo>
                  <a:pt x="773005" y="68062"/>
                </a:lnTo>
                <a:lnTo>
                  <a:pt x="715028" y="107923"/>
                </a:lnTo>
                <a:lnTo>
                  <a:pt x="655676" y="157368"/>
                </a:lnTo>
                <a:lnTo>
                  <a:pt x="624745" y="185689"/>
                </a:lnTo>
                <a:lnTo>
                  <a:pt x="592969" y="216330"/>
                </a:lnTo>
                <a:lnTo>
                  <a:pt x="560510" y="249108"/>
                </a:lnTo>
                <a:lnTo>
                  <a:pt x="527530" y="283837"/>
                </a:lnTo>
                <a:lnTo>
                  <a:pt x="494193" y="320332"/>
                </a:lnTo>
                <a:lnTo>
                  <a:pt x="460660" y="358408"/>
                </a:lnTo>
                <a:lnTo>
                  <a:pt x="427095" y="397880"/>
                </a:lnTo>
                <a:lnTo>
                  <a:pt x="393658" y="438562"/>
                </a:lnTo>
                <a:lnTo>
                  <a:pt x="360512" y="480269"/>
                </a:lnTo>
                <a:lnTo>
                  <a:pt x="327821" y="522817"/>
                </a:lnTo>
                <a:lnTo>
                  <a:pt x="295746" y="566020"/>
                </a:lnTo>
                <a:lnTo>
                  <a:pt x="264449" y="609692"/>
                </a:lnTo>
                <a:lnTo>
                  <a:pt x="234094" y="653649"/>
                </a:lnTo>
                <a:lnTo>
                  <a:pt x="204842" y="697706"/>
                </a:lnTo>
                <a:lnTo>
                  <a:pt x="176855" y="741676"/>
                </a:lnTo>
                <a:lnTo>
                  <a:pt x="150297" y="785376"/>
                </a:lnTo>
                <a:lnTo>
                  <a:pt x="125329" y="828620"/>
                </a:lnTo>
                <a:lnTo>
                  <a:pt x="102114" y="871223"/>
                </a:lnTo>
                <a:lnTo>
                  <a:pt x="80815" y="913000"/>
                </a:lnTo>
                <a:lnTo>
                  <a:pt x="61592" y="953765"/>
                </a:lnTo>
                <a:lnTo>
                  <a:pt x="44610" y="993333"/>
                </a:lnTo>
                <a:lnTo>
                  <a:pt x="30030" y="1031520"/>
                </a:lnTo>
                <a:lnTo>
                  <a:pt x="12434" y="1088615"/>
                </a:lnTo>
                <a:lnTo>
                  <a:pt x="2124" y="1143091"/>
                </a:lnTo>
                <a:lnTo>
                  <a:pt x="0" y="1169753"/>
                </a:lnTo>
                <a:lnTo>
                  <a:pt x="55" y="1196250"/>
                </a:lnTo>
                <a:lnTo>
                  <a:pt x="7180" y="1249396"/>
                </a:lnTo>
                <a:lnTo>
                  <a:pt x="24456" y="1303833"/>
                </a:lnTo>
                <a:lnTo>
                  <a:pt x="52837" y="1360865"/>
                </a:lnTo>
                <a:lnTo>
                  <a:pt x="93277" y="1421796"/>
                </a:lnTo>
                <a:lnTo>
                  <a:pt x="118318" y="1454131"/>
                </a:lnTo>
                <a:lnTo>
                  <a:pt x="146731" y="1487929"/>
                </a:lnTo>
                <a:lnTo>
                  <a:pt x="178637" y="1523354"/>
                </a:lnTo>
                <a:lnTo>
                  <a:pt x="214154" y="1560568"/>
                </a:lnTo>
                <a:lnTo>
                  <a:pt x="253402" y="1599734"/>
                </a:lnTo>
                <a:lnTo>
                  <a:pt x="296501" y="1641017"/>
                </a:lnTo>
                <a:lnTo>
                  <a:pt x="343569" y="1684577"/>
                </a:lnTo>
                <a:lnTo>
                  <a:pt x="394726" y="1730579"/>
                </a:lnTo>
                <a:lnTo>
                  <a:pt x="450091" y="1779185"/>
                </a:lnTo>
                <a:lnTo>
                  <a:pt x="509783" y="1830559"/>
                </a:lnTo>
                <a:lnTo>
                  <a:pt x="573923" y="1884863"/>
                </a:lnTo>
                <a:lnTo>
                  <a:pt x="642629" y="1942260"/>
                </a:lnTo>
                <a:lnTo>
                  <a:pt x="825943" y="2092890"/>
                </a:lnTo>
                <a:lnTo>
                  <a:pt x="1179624" y="2378043"/>
                </a:lnTo>
                <a:lnTo>
                  <a:pt x="1815582" y="2879628"/>
                </a:lnTo>
                <a:lnTo>
                  <a:pt x="1815582" y="139444"/>
                </a:lnTo>
                <a:lnTo>
                  <a:pt x="1579111" y="84652"/>
                </a:lnTo>
                <a:lnTo>
                  <a:pt x="1427446" y="52066"/>
                </a:lnTo>
                <a:lnTo>
                  <a:pt x="1359581" y="38641"/>
                </a:lnTo>
                <a:lnTo>
                  <a:pt x="1296591" y="27165"/>
                </a:lnTo>
                <a:lnTo>
                  <a:pt x="1238151" y="17666"/>
                </a:lnTo>
                <a:lnTo>
                  <a:pt x="1183934" y="10172"/>
                </a:lnTo>
                <a:lnTo>
                  <a:pt x="1133615" y="4711"/>
                </a:lnTo>
                <a:lnTo>
                  <a:pt x="1086867" y="1311"/>
                </a:lnTo>
                <a:lnTo>
                  <a:pt x="1043364" y="0"/>
                </a:lnTo>
                <a:close/>
              </a:path>
            </a:pathLst>
          </a:custGeom>
          <a:solidFill>
            <a:srgbClr val="976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165039" y="8911168"/>
            <a:ext cx="3164205" cy="2397760"/>
          </a:xfrm>
          <a:custGeom>
            <a:avLst/>
            <a:gdLst/>
            <a:ahLst/>
            <a:cxnLst/>
            <a:rect l="l" t="t" r="r" b="b"/>
            <a:pathLst>
              <a:path w="3164205" h="2397759">
                <a:moveTo>
                  <a:pt x="1262333" y="0"/>
                </a:moveTo>
                <a:lnTo>
                  <a:pt x="1200518" y="2967"/>
                </a:lnTo>
                <a:lnTo>
                  <a:pt x="1142284" y="15866"/>
                </a:lnTo>
                <a:lnTo>
                  <a:pt x="1087050" y="38830"/>
                </a:lnTo>
                <a:lnTo>
                  <a:pt x="1034235" y="71992"/>
                </a:lnTo>
                <a:lnTo>
                  <a:pt x="983259" y="115486"/>
                </a:lnTo>
                <a:lnTo>
                  <a:pt x="933540" y="169446"/>
                </a:lnTo>
                <a:lnTo>
                  <a:pt x="908971" y="200392"/>
                </a:lnTo>
                <a:lnTo>
                  <a:pt x="884498" y="234005"/>
                </a:lnTo>
                <a:lnTo>
                  <a:pt x="860049" y="270301"/>
                </a:lnTo>
                <a:lnTo>
                  <a:pt x="835552" y="309297"/>
                </a:lnTo>
                <a:lnTo>
                  <a:pt x="810934" y="351009"/>
                </a:lnTo>
                <a:lnTo>
                  <a:pt x="786121" y="395455"/>
                </a:lnTo>
                <a:lnTo>
                  <a:pt x="761043" y="442650"/>
                </a:lnTo>
                <a:lnTo>
                  <a:pt x="735625" y="492613"/>
                </a:lnTo>
                <a:lnTo>
                  <a:pt x="709796" y="545359"/>
                </a:lnTo>
                <a:lnTo>
                  <a:pt x="683483" y="600905"/>
                </a:lnTo>
                <a:lnTo>
                  <a:pt x="656555" y="659395"/>
                </a:lnTo>
                <a:lnTo>
                  <a:pt x="640318" y="695436"/>
                </a:lnTo>
                <a:lnTo>
                  <a:pt x="623808" y="732587"/>
                </a:lnTo>
                <a:lnTo>
                  <a:pt x="607094" y="770690"/>
                </a:lnTo>
                <a:lnTo>
                  <a:pt x="590185" y="809716"/>
                </a:lnTo>
                <a:lnTo>
                  <a:pt x="573092" y="849637"/>
                </a:lnTo>
                <a:lnTo>
                  <a:pt x="555825" y="890423"/>
                </a:lnTo>
                <a:lnTo>
                  <a:pt x="538395" y="932045"/>
                </a:lnTo>
                <a:lnTo>
                  <a:pt x="520811" y="974475"/>
                </a:lnTo>
                <a:lnTo>
                  <a:pt x="503085" y="1017682"/>
                </a:lnTo>
                <a:lnTo>
                  <a:pt x="485226" y="1061639"/>
                </a:lnTo>
                <a:lnTo>
                  <a:pt x="467246" y="1106316"/>
                </a:lnTo>
                <a:lnTo>
                  <a:pt x="449153" y="1151684"/>
                </a:lnTo>
                <a:lnTo>
                  <a:pt x="430959" y="1197714"/>
                </a:lnTo>
                <a:lnTo>
                  <a:pt x="412674" y="1244377"/>
                </a:lnTo>
                <a:lnTo>
                  <a:pt x="394308" y="1291643"/>
                </a:lnTo>
                <a:lnTo>
                  <a:pt x="375872" y="1339485"/>
                </a:lnTo>
                <a:lnTo>
                  <a:pt x="357376" y="1387872"/>
                </a:lnTo>
                <a:lnTo>
                  <a:pt x="338830" y="1436776"/>
                </a:lnTo>
                <a:lnTo>
                  <a:pt x="320244" y="1486167"/>
                </a:lnTo>
                <a:lnTo>
                  <a:pt x="301630" y="1536018"/>
                </a:lnTo>
                <a:lnTo>
                  <a:pt x="282996" y="1586297"/>
                </a:lnTo>
                <a:lnTo>
                  <a:pt x="264354" y="1636977"/>
                </a:lnTo>
                <a:lnTo>
                  <a:pt x="245715" y="1688029"/>
                </a:lnTo>
                <a:lnTo>
                  <a:pt x="227087" y="1739423"/>
                </a:lnTo>
                <a:lnTo>
                  <a:pt x="208482" y="1791130"/>
                </a:lnTo>
                <a:lnTo>
                  <a:pt x="189910" y="1843121"/>
                </a:lnTo>
                <a:lnTo>
                  <a:pt x="171381" y="1895368"/>
                </a:lnTo>
                <a:lnTo>
                  <a:pt x="152906" y="1947841"/>
                </a:lnTo>
                <a:lnTo>
                  <a:pt x="134494" y="2000511"/>
                </a:lnTo>
                <a:lnTo>
                  <a:pt x="116157" y="2053349"/>
                </a:lnTo>
                <a:lnTo>
                  <a:pt x="97904" y="2106326"/>
                </a:lnTo>
                <a:lnTo>
                  <a:pt x="79747" y="2159412"/>
                </a:lnTo>
                <a:lnTo>
                  <a:pt x="61694" y="2212580"/>
                </a:lnTo>
                <a:lnTo>
                  <a:pt x="43758" y="2265800"/>
                </a:lnTo>
                <a:lnTo>
                  <a:pt x="25947" y="2319042"/>
                </a:lnTo>
                <a:lnTo>
                  <a:pt x="8272" y="2372278"/>
                </a:lnTo>
                <a:lnTo>
                  <a:pt x="0" y="2397387"/>
                </a:lnTo>
                <a:lnTo>
                  <a:pt x="3164092" y="2397387"/>
                </a:lnTo>
                <a:lnTo>
                  <a:pt x="3164092" y="1193688"/>
                </a:lnTo>
                <a:lnTo>
                  <a:pt x="2772751" y="898674"/>
                </a:lnTo>
                <a:lnTo>
                  <a:pt x="2486132" y="687898"/>
                </a:lnTo>
                <a:lnTo>
                  <a:pt x="2293931" y="550032"/>
                </a:lnTo>
                <a:lnTo>
                  <a:pt x="2149429" y="448856"/>
                </a:lnTo>
                <a:lnTo>
                  <a:pt x="2047215" y="378949"/>
                </a:lnTo>
                <a:lnTo>
                  <a:pt x="1955462" y="317750"/>
                </a:lnTo>
                <a:lnTo>
                  <a:pt x="1898712" y="280815"/>
                </a:lnTo>
                <a:lnTo>
                  <a:pt x="1844091" y="246078"/>
                </a:lnTo>
                <a:lnTo>
                  <a:pt x="1791527" y="213557"/>
                </a:lnTo>
                <a:lnTo>
                  <a:pt x="1740947" y="183268"/>
                </a:lnTo>
                <a:lnTo>
                  <a:pt x="1692279" y="155228"/>
                </a:lnTo>
                <a:lnTo>
                  <a:pt x="1645450" y="129454"/>
                </a:lnTo>
                <a:lnTo>
                  <a:pt x="1600387" y="105962"/>
                </a:lnTo>
                <a:lnTo>
                  <a:pt x="1557018" y="84769"/>
                </a:lnTo>
                <a:lnTo>
                  <a:pt x="1515271" y="65892"/>
                </a:lnTo>
                <a:lnTo>
                  <a:pt x="1475072" y="49348"/>
                </a:lnTo>
                <a:lnTo>
                  <a:pt x="1436349" y="35153"/>
                </a:lnTo>
                <a:lnTo>
                  <a:pt x="1399029" y="23323"/>
                </a:lnTo>
                <a:lnTo>
                  <a:pt x="1328310" y="6829"/>
                </a:lnTo>
                <a:lnTo>
                  <a:pt x="1262333" y="0"/>
                </a:lnTo>
                <a:close/>
              </a:path>
            </a:pathLst>
          </a:custGeom>
          <a:solidFill>
            <a:srgbClr val="52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477486" y="5"/>
            <a:ext cx="8762365" cy="11308715"/>
          </a:xfrm>
          <a:custGeom>
            <a:avLst/>
            <a:gdLst/>
            <a:ahLst/>
            <a:cxnLst/>
            <a:rect l="l" t="t" r="r" b="b"/>
            <a:pathLst>
              <a:path w="8762365" h="11308715">
                <a:moveTo>
                  <a:pt x="6174384" y="9006878"/>
                </a:moveTo>
                <a:lnTo>
                  <a:pt x="6173178" y="8965133"/>
                </a:lnTo>
                <a:lnTo>
                  <a:pt x="6170028" y="8925369"/>
                </a:lnTo>
                <a:lnTo>
                  <a:pt x="6164910" y="8887447"/>
                </a:lnTo>
                <a:lnTo>
                  <a:pt x="6148616" y="8816645"/>
                </a:lnTo>
                <a:lnTo>
                  <a:pt x="6124003" y="8751735"/>
                </a:lnTo>
                <a:lnTo>
                  <a:pt x="6090767" y="8691702"/>
                </a:lnTo>
                <a:lnTo>
                  <a:pt x="6048616" y="8635543"/>
                </a:lnTo>
                <a:lnTo>
                  <a:pt x="5997257" y="8582254"/>
                </a:lnTo>
                <a:lnTo>
                  <a:pt x="5968035" y="8556371"/>
                </a:lnTo>
                <a:lnTo>
                  <a:pt x="5936399" y="8530819"/>
                </a:lnTo>
                <a:lnTo>
                  <a:pt x="5902312" y="8505495"/>
                </a:lnTo>
                <a:lnTo>
                  <a:pt x="5865736" y="8480260"/>
                </a:lnTo>
                <a:lnTo>
                  <a:pt x="5826645" y="8454974"/>
                </a:lnTo>
                <a:lnTo>
                  <a:pt x="5784989" y="8429536"/>
                </a:lnTo>
                <a:lnTo>
                  <a:pt x="5740730" y="8403806"/>
                </a:lnTo>
                <a:lnTo>
                  <a:pt x="5693842" y="8377669"/>
                </a:lnTo>
                <a:lnTo>
                  <a:pt x="5644286" y="8350986"/>
                </a:lnTo>
                <a:lnTo>
                  <a:pt x="5592026" y="8323631"/>
                </a:lnTo>
                <a:lnTo>
                  <a:pt x="5556364" y="8305444"/>
                </a:lnTo>
                <a:lnTo>
                  <a:pt x="5519483" y="8287118"/>
                </a:lnTo>
                <a:lnTo>
                  <a:pt x="5481447" y="8268678"/>
                </a:lnTo>
                <a:lnTo>
                  <a:pt x="5442280" y="8250136"/>
                </a:lnTo>
                <a:lnTo>
                  <a:pt x="5402046" y="8231492"/>
                </a:lnTo>
                <a:lnTo>
                  <a:pt x="5360771" y="8212798"/>
                </a:lnTo>
                <a:lnTo>
                  <a:pt x="5318506" y="8194027"/>
                </a:lnTo>
                <a:lnTo>
                  <a:pt x="5275300" y="8175218"/>
                </a:lnTo>
                <a:lnTo>
                  <a:pt x="5231193" y="8156384"/>
                </a:lnTo>
                <a:lnTo>
                  <a:pt x="5186223" y="8137525"/>
                </a:lnTo>
                <a:lnTo>
                  <a:pt x="5140452" y="8118678"/>
                </a:lnTo>
                <a:lnTo>
                  <a:pt x="5093906" y="8099831"/>
                </a:lnTo>
                <a:lnTo>
                  <a:pt x="5046637" y="8081010"/>
                </a:lnTo>
                <a:lnTo>
                  <a:pt x="4998682" y="8062239"/>
                </a:lnTo>
                <a:lnTo>
                  <a:pt x="4950091" y="8043519"/>
                </a:lnTo>
                <a:lnTo>
                  <a:pt x="4900917" y="8024876"/>
                </a:lnTo>
                <a:lnTo>
                  <a:pt x="4851197" y="8006308"/>
                </a:lnTo>
                <a:lnTo>
                  <a:pt x="4800981" y="7987843"/>
                </a:lnTo>
                <a:lnTo>
                  <a:pt x="4750295" y="7969491"/>
                </a:lnTo>
                <a:lnTo>
                  <a:pt x="4699203" y="7951267"/>
                </a:lnTo>
                <a:lnTo>
                  <a:pt x="4647743" y="7933182"/>
                </a:lnTo>
                <a:lnTo>
                  <a:pt x="4595952" y="7915262"/>
                </a:lnTo>
                <a:lnTo>
                  <a:pt x="4543882" y="7897508"/>
                </a:lnTo>
                <a:lnTo>
                  <a:pt x="4491571" y="7879931"/>
                </a:lnTo>
                <a:lnTo>
                  <a:pt x="4439082" y="7862570"/>
                </a:lnTo>
                <a:lnTo>
                  <a:pt x="4386427" y="7845412"/>
                </a:lnTo>
                <a:lnTo>
                  <a:pt x="4333684" y="7828483"/>
                </a:lnTo>
                <a:lnTo>
                  <a:pt x="4280878" y="7811795"/>
                </a:lnTo>
                <a:lnTo>
                  <a:pt x="4228058" y="7795361"/>
                </a:lnTo>
                <a:lnTo>
                  <a:pt x="4175264" y="7779207"/>
                </a:lnTo>
                <a:lnTo>
                  <a:pt x="4122534" y="7763332"/>
                </a:lnTo>
                <a:lnTo>
                  <a:pt x="4069943" y="7747762"/>
                </a:lnTo>
                <a:lnTo>
                  <a:pt x="4017505" y="7732509"/>
                </a:lnTo>
                <a:lnTo>
                  <a:pt x="3965270" y="7717574"/>
                </a:lnTo>
                <a:lnTo>
                  <a:pt x="3913289" y="7702982"/>
                </a:lnTo>
                <a:lnTo>
                  <a:pt x="3861600" y="7688758"/>
                </a:lnTo>
                <a:lnTo>
                  <a:pt x="3810254" y="7674902"/>
                </a:lnTo>
                <a:lnTo>
                  <a:pt x="3759289" y="7661427"/>
                </a:lnTo>
                <a:lnTo>
                  <a:pt x="3708755" y="7648359"/>
                </a:lnTo>
                <a:lnTo>
                  <a:pt x="3658692" y="7635697"/>
                </a:lnTo>
                <a:lnTo>
                  <a:pt x="3609149" y="7623467"/>
                </a:lnTo>
                <a:lnTo>
                  <a:pt x="3560165" y="7611681"/>
                </a:lnTo>
                <a:lnTo>
                  <a:pt x="3511778" y="7600366"/>
                </a:lnTo>
                <a:lnTo>
                  <a:pt x="3464052" y="7589507"/>
                </a:lnTo>
                <a:lnTo>
                  <a:pt x="3417024" y="7579131"/>
                </a:lnTo>
                <a:lnTo>
                  <a:pt x="3370719" y="7569276"/>
                </a:lnTo>
                <a:lnTo>
                  <a:pt x="3325203" y="7559916"/>
                </a:lnTo>
                <a:lnTo>
                  <a:pt x="3280524" y="7551090"/>
                </a:lnTo>
                <a:lnTo>
                  <a:pt x="3236709" y="7542822"/>
                </a:lnTo>
                <a:lnTo>
                  <a:pt x="3193808" y="7535100"/>
                </a:lnTo>
                <a:lnTo>
                  <a:pt x="3151860" y="7527950"/>
                </a:lnTo>
                <a:lnTo>
                  <a:pt x="3110928" y="7521384"/>
                </a:lnTo>
                <a:lnTo>
                  <a:pt x="3061754" y="7514095"/>
                </a:lnTo>
                <a:lnTo>
                  <a:pt x="3014141" y="7507706"/>
                </a:lnTo>
                <a:lnTo>
                  <a:pt x="2968028" y="7502258"/>
                </a:lnTo>
                <a:lnTo>
                  <a:pt x="2923336" y="7497800"/>
                </a:lnTo>
                <a:lnTo>
                  <a:pt x="2879991" y="7494384"/>
                </a:lnTo>
                <a:lnTo>
                  <a:pt x="2837929" y="7492073"/>
                </a:lnTo>
                <a:lnTo>
                  <a:pt x="2797073" y="7490904"/>
                </a:lnTo>
                <a:lnTo>
                  <a:pt x="2757347" y="7490930"/>
                </a:lnTo>
                <a:lnTo>
                  <a:pt x="2718689" y="7492200"/>
                </a:lnTo>
                <a:lnTo>
                  <a:pt x="2644254" y="7498689"/>
                </a:lnTo>
                <a:lnTo>
                  <a:pt x="2573185" y="7510767"/>
                </a:lnTo>
                <a:lnTo>
                  <a:pt x="2504922" y="7528827"/>
                </a:lnTo>
                <a:lnTo>
                  <a:pt x="2438870" y="7553299"/>
                </a:lnTo>
                <a:lnTo>
                  <a:pt x="2374442" y="7584567"/>
                </a:lnTo>
                <a:lnTo>
                  <a:pt x="2311082" y="7623048"/>
                </a:lnTo>
                <a:lnTo>
                  <a:pt x="2279612" y="7645108"/>
                </a:lnTo>
                <a:lnTo>
                  <a:pt x="2248192" y="7669123"/>
                </a:lnTo>
                <a:lnTo>
                  <a:pt x="2216734" y="7695146"/>
                </a:lnTo>
                <a:lnTo>
                  <a:pt x="2185187" y="7723213"/>
                </a:lnTo>
                <a:lnTo>
                  <a:pt x="2153475" y="7753388"/>
                </a:lnTo>
                <a:lnTo>
                  <a:pt x="2121509" y="7785722"/>
                </a:lnTo>
                <a:lnTo>
                  <a:pt x="2089226" y="7820253"/>
                </a:lnTo>
                <a:lnTo>
                  <a:pt x="2056561" y="7857033"/>
                </a:lnTo>
                <a:lnTo>
                  <a:pt x="2023440" y="7896136"/>
                </a:lnTo>
                <a:lnTo>
                  <a:pt x="1989772" y="7937576"/>
                </a:lnTo>
                <a:lnTo>
                  <a:pt x="1955507" y="7981429"/>
                </a:lnTo>
                <a:lnTo>
                  <a:pt x="1920557" y="8027746"/>
                </a:lnTo>
                <a:lnTo>
                  <a:pt x="1884870" y="8076552"/>
                </a:lnTo>
                <a:lnTo>
                  <a:pt x="1848345" y="8127936"/>
                </a:lnTo>
                <a:lnTo>
                  <a:pt x="1810931" y="8181911"/>
                </a:lnTo>
                <a:lnTo>
                  <a:pt x="1772551" y="8238553"/>
                </a:lnTo>
                <a:lnTo>
                  <a:pt x="1733118" y="8297900"/>
                </a:lnTo>
                <a:lnTo>
                  <a:pt x="1692579" y="8360003"/>
                </a:lnTo>
                <a:lnTo>
                  <a:pt x="1650860" y="8424913"/>
                </a:lnTo>
                <a:lnTo>
                  <a:pt x="1607883" y="8492693"/>
                </a:lnTo>
                <a:lnTo>
                  <a:pt x="1541932" y="8598103"/>
                </a:lnTo>
                <a:lnTo>
                  <a:pt x="1475168" y="8706193"/>
                </a:lnTo>
                <a:lnTo>
                  <a:pt x="1405839" y="8819832"/>
                </a:lnTo>
                <a:lnTo>
                  <a:pt x="1334147" y="8938603"/>
                </a:lnTo>
                <a:lnTo>
                  <a:pt x="1235303" y="9104262"/>
                </a:lnTo>
                <a:lnTo>
                  <a:pt x="1133246" y="9277350"/>
                </a:lnTo>
                <a:lnTo>
                  <a:pt x="1028496" y="9456903"/>
                </a:lnTo>
                <a:lnTo>
                  <a:pt x="921639" y="9641967"/>
                </a:lnTo>
                <a:lnTo>
                  <a:pt x="813181" y="9831553"/>
                </a:lnTo>
                <a:lnTo>
                  <a:pt x="703707" y="10024694"/>
                </a:lnTo>
                <a:lnTo>
                  <a:pt x="593725" y="10220439"/>
                </a:lnTo>
                <a:lnTo>
                  <a:pt x="483819" y="10417785"/>
                </a:lnTo>
                <a:lnTo>
                  <a:pt x="374510" y="10615790"/>
                </a:lnTo>
                <a:lnTo>
                  <a:pt x="266344" y="10813479"/>
                </a:lnTo>
                <a:lnTo>
                  <a:pt x="159893" y="11009884"/>
                </a:lnTo>
                <a:lnTo>
                  <a:pt x="55676" y="11204016"/>
                </a:lnTo>
                <a:lnTo>
                  <a:pt x="0" y="11308550"/>
                </a:lnTo>
                <a:lnTo>
                  <a:pt x="5565876" y="11308550"/>
                </a:lnTo>
                <a:lnTo>
                  <a:pt x="5610288" y="11175759"/>
                </a:lnTo>
                <a:lnTo>
                  <a:pt x="5662625" y="11016526"/>
                </a:lnTo>
                <a:lnTo>
                  <a:pt x="5713768" y="10858068"/>
                </a:lnTo>
                <a:lnTo>
                  <a:pt x="5763463" y="10701147"/>
                </a:lnTo>
                <a:lnTo>
                  <a:pt x="5811469" y="10546563"/>
                </a:lnTo>
                <a:lnTo>
                  <a:pt x="5842419" y="10445166"/>
                </a:lnTo>
                <a:lnTo>
                  <a:pt x="5872442" y="10345382"/>
                </a:lnTo>
                <a:lnTo>
                  <a:pt x="5901461" y="10247427"/>
                </a:lnTo>
                <a:lnTo>
                  <a:pt x="5929414" y="10151542"/>
                </a:lnTo>
                <a:lnTo>
                  <a:pt x="5956224" y="10057943"/>
                </a:lnTo>
                <a:lnTo>
                  <a:pt x="5981827" y="9966871"/>
                </a:lnTo>
                <a:lnTo>
                  <a:pt x="6006147" y="9878543"/>
                </a:lnTo>
                <a:lnTo>
                  <a:pt x="6029109" y="9793199"/>
                </a:lnTo>
                <a:lnTo>
                  <a:pt x="6050635" y="9711055"/>
                </a:lnTo>
                <a:lnTo>
                  <a:pt x="6070676" y="9632353"/>
                </a:lnTo>
                <a:lnTo>
                  <a:pt x="6088304" y="9560585"/>
                </a:lnTo>
                <a:lnTo>
                  <a:pt x="6104394" y="9492183"/>
                </a:lnTo>
                <a:lnTo>
                  <a:pt x="6118923" y="9427007"/>
                </a:lnTo>
                <a:lnTo>
                  <a:pt x="6131852" y="9364942"/>
                </a:lnTo>
                <a:lnTo>
                  <a:pt x="6143129" y="9305849"/>
                </a:lnTo>
                <a:lnTo>
                  <a:pt x="6152743" y="9249626"/>
                </a:lnTo>
                <a:lnTo>
                  <a:pt x="6160643" y="9196121"/>
                </a:lnTo>
                <a:lnTo>
                  <a:pt x="6166802" y="9145219"/>
                </a:lnTo>
                <a:lnTo>
                  <a:pt x="6171171" y="9096794"/>
                </a:lnTo>
                <a:lnTo>
                  <a:pt x="6173711" y="9050718"/>
                </a:lnTo>
                <a:lnTo>
                  <a:pt x="6174384" y="9006878"/>
                </a:lnTo>
                <a:close/>
              </a:path>
              <a:path w="8762365" h="11308715">
                <a:moveTo>
                  <a:pt x="8762022" y="173824"/>
                </a:moveTo>
                <a:lnTo>
                  <a:pt x="8761501" y="129298"/>
                </a:lnTo>
                <a:lnTo>
                  <a:pt x="8758415" y="82080"/>
                </a:lnTo>
                <a:lnTo>
                  <a:pt x="8752967" y="31673"/>
                </a:lnTo>
                <a:lnTo>
                  <a:pt x="8748509" y="0"/>
                </a:lnTo>
                <a:lnTo>
                  <a:pt x="1457299" y="0"/>
                </a:lnTo>
                <a:lnTo>
                  <a:pt x="1472819" y="49428"/>
                </a:lnTo>
                <a:lnTo>
                  <a:pt x="1489214" y="101041"/>
                </a:lnTo>
                <a:lnTo>
                  <a:pt x="1505915" y="153009"/>
                </a:lnTo>
                <a:lnTo>
                  <a:pt x="1522895" y="205270"/>
                </a:lnTo>
                <a:lnTo>
                  <a:pt x="1540129" y="257733"/>
                </a:lnTo>
                <a:lnTo>
                  <a:pt x="1557616" y="310375"/>
                </a:lnTo>
                <a:lnTo>
                  <a:pt x="1575333" y="363093"/>
                </a:lnTo>
                <a:lnTo>
                  <a:pt x="1593240" y="415836"/>
                </a:lnTo>
                <a:lnTo>
                  <a:pt x="1611337" y="468553"/>
                </a:lnTo>
                <a:lnTo>
                  <a:pt x="1629600" y="521144"/>
                </a:lnTo>
                <a:lnTo>
                  <a:pt x="1648002" y="573570"/>
                </a:lnTo>
                <a:lnTo>
                  <a:pt x="1666519" y="625767"/>
                </a:lnTo>
                <a:lnTo>
                  <a:pt x="1685150" y="677646"/>
                </a:lnTo>
                <a:lnTo>
                  <a:pt x="1703870" y="729170"/>
                </a:lnTo>
                <a:lnTo>
                  <a:pt x="1722653" y="780249"/>
                </a:lnTo>
                <a:lnTo>
                  <a:pt x="1741474" y="830834"/>
                </a:lnTo>
                <a:lnTo>
                  <a:pt x="1760334" y="880846"/>
                </a:lnTo>
                <a:lnTo>
                  <a:pt x="1779181" y="930236"/>
                </a:lnTo>
                <a:lnTo>
                  <a:pt x="1798027" y="978928"/>
                </a:lnTo>
                <a:lnTo>
                  <a:pt x="1816836" y="1026845"/>
                </a:lnTo>
                <a:lnTo>
                  <a:pt x="1835594" y="1073950"/>
                </a:lnTo>
                <a:lnTo>
                  <a:pt x="1854352" y="1120343"/>
                </a:lnTo>
                <a:lnTo>
                  <a:pt x="1872869" y="1165402"/>
                </a:lnTo>
                <a:lnTo>
                  <a:pt x="1891334" y="1209611"/>
                </a:lnTo>
                <a:lnTo>
                  <a:pt x="1909686" y="1252740"/>
                </a:lnTo>
                <a:lnTo>
                  <a:pt x="1927872" y="1294714"/>
                </a:lnTo>
                <a:lnTo>
                  <a:pt x="1945894" y="1335468"/>
                </a:lnTo>
                <a:lnTo>
                  <a:pt x="1963724" y="1374927"/>
                </a:lnTo>
                <a:lnTo>
                  <a:pt x="1981339" y="1413040"/>
                </a:lnTo>
                <a:lnTo>
                  <a:pt x="2005545" y="1464043"/>
                </a:lnTo>
                <a:lnTo>
                  <a:pt x="2029434" y="1512341"/>
                </a:lnTo>
                <a:lnTo>
                  <a:pt x="2053145" y="1558023"/>
                </a:lnTo>
                <a:lnTo>
                  <a:pt x="2076792" y="1601165"/>
                </a:lnTo>
                <a:lnTo>
                  <a:pt x="2100516" y="1641843"/>
                </a:lnTo>
                <a:lnTo>
                  <a:pt x="2124481" y="1680159"/>
                </a:lnTo>
                <a:lnTo>
                  <a:pt x="2148789" y="1716176"/>
                </a:lnTo>
                <a:lnTo>
                  <a:pt x="2173605" y="1749996"/>
                </a:lnTo>
                <a:lnTo>
                  <a:pt x="2199043" y="1781695"/>
                </a:lnTo>
                <a:lnTo>
                  <a:pt x="2225256" y="1811350"/>
                </a:lnTo>
                <a:lnTo>
                  <a:pt x="2252370" y="1839036"/>
                </a:lnTo>
                <a:lnTo>
                  <a:pt x="2280539" y="1864855"/>
                </a:lnTo>
                <a:lnTo>
                  <a:pt x="2340521" y="1911210"/>
                </a:lnTo>
                <a:lnTo>
                  <a:pt x="2372639" y="1931898"/>
                </a:lnTo>
                <a:lnTo>
                  <a:pt x="2406332" y="1951037"/>
                </a:lnTo>
                <a:lnTo>
                  <a:pt x="2441752" y="1968728"/>
                </a:lnTo>
                <a:lnTo>
                  <a:pt x="2479040" y="1985035"/>
                </a:lnTo>
                <a:lnTo>
                  <a:pt x="2518321" y="2000046"/>
                </a:lnTo>
                <a:lnTo>
                  <a:pt x="2559748" y="2013839"/>
                </a:lnTo>
                <a:lnTo>
                  <a:pt x="2603436" y="2026513"/>
                </a:lnTo>
                <a:lnTo>
                  <a:pt x="2649550" y="2038134"/>
                </a:lnTo>
                <a:lnTo>
                  <a:pt x="2698191" y="2048789"/>
                </a:lnTo>
                <a:lnTo>
                  <a:pt x="2749524" y="2058568"/>
                </a:lnTo>
                <a:lnTo>
                  <a:pt x="2803690" y="2067547"/>
                </a:lnTo>
                <a:lnTo>
                  <a:pt x="2860802" y="2075802"/>
                </a:lnTo>
                <a:lnTo>
                  <a:pt x="2921000" y="2083435"/>
                </a:lnTo>
                <a:lnTo>
                  <a:pt x="2984436" y="2090508"/>
                </a:lnTo>
                <a:lnTo>
                  <a:pt x="3051238" y="2097125"/>
                </a:lnTo>
                <a:lnTo>
                  <a:pt x="3162211" y="2106638"/>
                </a:lnTo>
                <a:lnTo>
                  <a:pt x="3380981" y="2121751"/>
                </a:lnTo>
                <a:lnTo>
                  <a:pt x="3723017" y="2139150"/>
                </a:lnTo>
                <a:lnTo>
                  <a:pt x="3826675" y="2143328"/>
                </a:lnTo>
                <a:lnTo>
                  <a:pt x="4424375" y="2160359"/>
                </a:lnTo>
                <a:lnTo>
                  <a:pt x="5187810" y="2168067"/>
                </a:lnTo>
                <a:lnTo>
                  <a:pt x="5721947" y="2163927"/>
                </a:lnTo>
                <a:lnTo>
                  <a:pt x="5999772" y="2157031"/>
                </a:lnTo>
                <a:lnTo>
                  <a:pt x="6135255" y="2151303"/>
                </a:lnTo>
                <a:lnTo>
                  <a:pt x="6197968" y="2147786"/>
                </a:lnTo>
                <a:lnTo>
                  <a:pt x="6257569" y="2143747"/>
                </a:lnTo>
                <a:lnTo>
                  <a:pt x="6314262" y="2139137"/>
                </a:lnTo>
                <a:lnTo>
                  <a:pt x="6368262" y="2133917"/>
                </a:lnTo>
                <a:lnTo>
                  <a:pt x="6419736" y="2128024"/>
                </a:lnTo>
                <a:lnTo>
                  <a:pt x="6468897" y="2121395"/>
                </a:lnTo>
                <a:lnTo>
                  <a:pt x="6515938" y="2113991"/>
                </a:lnTo>
                <a:lnTo>
                  <a:pt x="6561036" y="2105761"/>
                </a:lnTo>
                <a:lnTo>
                  <a:pt x="6604419" y="2096630"/>
                </a:lnTo>
                <a:lnTo>
                  <a:pt x="6646265" y="2086571"/>
                </a:lnTo>
                <a:lnTo>
                  <a:pt x="6686766" y="2075510"/>
                </a:lnTo>
                <a:lnTo>
                  <a:pt x="6726123" y="2063407"/>
                </a:lnTo>
                <a:lnTo>
                  <a:pt x="6764528" y="2050199"/>
                </a:lnTo>
                <a:lnTo>
                  <a:pt x="6802183" y="2035835"/>
                </a:lnTo>
                <a:lnTo>
                  <a:pt x="6839280" y="2020265"/>
                </a:lnTo>
                <a:lnTo>
                  <a:pt x="6876008" y="2003437"/>
                </a:lnTo>
                <a:lnTo>
                  <a:pt x="6912572" y="1985302"/>
                </a:lnTo>
                <a:lnTo>
                  <a:pt x="6949160" y="1965794"/>
                </a:lnTo>
                <a:lnTo>
                  <a:pt x="6985978" y="1944865"/>
                </a:lnTo>
                <a:lnTo>
                  <a:pt x="7023214" y="1922462"/>
                </a:lnTo>
                <a:lnTo>
                  <a:pt x="7061060" y="1898535"/>
                </a:lnTo>
                <a:lnTo>
                  <a:pt x="7099706" y="1873021"/>
                </a:lnTo>
                <a:lnTo>
                  <a:pt x="7139381" y="1845868"/>
                </a:lnTo>
                <a:lnTo>
                  <a:pt x="7180237" y="1817039"/>
                </a:lnTo>
                <a:lnTo>
                  <a:pt x="7215886" y="1791233"/>
                </a:lnTo>
                <a:lnTo>
                  <a:pt x="7252462" y="1764245"/>
                </a:lnTo>
                <a:lnTo>
                  <a:pt x="7289889" y="1736140"/>
                </a:lnTo>
                <a:lnTo>
                  <a:pt x="7328103" y="1707007"/>
                </a:lnTo>
                <a:lnTo>
                  <a:pt x="7367016" y="1676882"/>
                </a:lnTo>
                <a:lnTo>
                  <a:pt x="7446670" y="1614030"/>
                </a:lnTo>
                <a:lnTo>
                  <a:pt x="7528268" y="1548142"/>
                </a:lnTo>
                <a:lnTo>
                  <a:pt x="7611199" y="1479765"/>
                </a:lnTo>
                <a:lnTo>
                  <a:pt x="7694892" y="1409471"/>
                </a:lnTo>
                <a:lnTo>
                  <a:pt x="7778737" y="1337818"/>
                </a:lnTo>
                <a:lnTo>
                  <a:pt x="7862138" y="1265377"/>
                </a:lnTo>
                <a:lnTo>
                  <a:pt x="7944523" y="1192695"/>
                </a:lnTo>
                <a:lnTo>
                  <a:pt x="8025270" y="1120343"/>
                </a:lnTo>
                <a:lnTo>
                  <a:pt x="8103819" y="1048880"/>
                </a:lnTo>
                <a:lnTo>
                  <a:pt x="8179549" y="978865"/>
                </a:lnTo>
                <a:lnTo>
                  <a:pt x="8251876" y="910856"/>
                </a:lnTo>
                <a:lnTo>
                  <a:pt x="8320214" y="845426"/>
                </a:lnTo>
                <a:lnTo>
                  <a:pt x="8352701" y="813841"/>
                </a:lnTo>
                <a:lnTo>
                  <a:pt x="8383968" y="783120"/>
                </a:lnTo>
                <a:lnTo>
                  <a:pt x="8413940" y="753313"/>
                </a:lnTo>
                <a:lnTo>
                  <a:pt x="8442541" y="724509"/>
                </a:lnTo>
                <a:lnTo>
                  <a:pt x="8493925" y="671537"/>
                </a:lnTo>
                <a:lnTo>
                  <a:pt x="8540102" y="622084"/>
                </a:lnTo>
                <a:lnTo>
                  <a:pt x="8581263" y="575678"/>
                </a:lnTo>
                <a:lnTo>
                  <a:pt x="8617610" y="531850"/>
                </a:lnTo>
                <a:lnTo>
                  <a:pt x="8649360" y="490105"/>
                </a:lnTo>
                <a:lnTo>
                  <a:pt x="8676703" y="449973"/>
                </a:lnTo>
                <a:lnTo>
                  <a:pt x="8699843" y="410959"/>
                </a:lnTo>
                <a:lnTo>
                  <a:pt x="8719007" y="372605"/>
                </a:lnTo>
                <a:lnTo>
                  <a:pt x="8734374" y="334429"/>
                </a:lnTo>
                <a:lnTo>
                  <a:pt x="8746147" y="295935"/>
                </a:lnTo>
                <a:lnTo>
                  <a:pt x="8754554" y="256654"/>
                </a:lnTo>
                <a:lnTo>
                  <a:pt x="8759774" y="216115"/>
                </a:lnTo>
                <a:lnTo>
                  <a:pt x="8762022" y="173824"/>
                </a:lnTo>
                <a:close/>
              </a:path>
            </a:pathLst>
          </a:custGeom>
          <a:solidFill>
            <a:srgbClr val="A884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679" y="1480077"/>
            <a:ext cx="5766434" cy="274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800" b="1" i="0">
                <a:solidFill>
                  <a:srgbClr val="976F2A"/>
                </a:solidFill>
                <a:latin typeface="ProximaNova-Black"/>
                <a:cs typeface="ProximaNova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1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CF2A-364A-63D9-587F-D45649E9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F385D197-09E7-92C6-3C67-3C5D78A6A0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789" y="404856"/>
            <a:ext cx="1569976" cy="1569983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ABA1FEB8-D7C7-A9A6-2D3B-3FF3F419D2AD}"/>
              </a:ext>
            </a:extLst>
          </p:cNvPr>
          <p:cNvSpPr/>
          <p:nvPr/>
        </p:nvSpPr>
        <p:spPr>
          <a:xfrm>
            <a:off x="4798542" y="773194"/>
            <a:ext cx="1869439" cy="668655"/>
          </a:xfrm>
          <a:custGeom>
            <a:avLst/>
            <a:gdLst/>
            <a:ahLst/>
            <a:cxnLst/>
            <a:rect l="l" t="t" r="r" b="b"/>
            <a:pathLst>
              <a:path w="1869440" h="668655">
                <a:moveTo>
                  <a:pt x="604888" y="332701"/>
                </a:moveTo>
                <a:lnTo>
                  <a:pt x="602132" y="277799"/>
                </a:lnTo>
                <a:lnTo>
                  <a:pt x="593991" y="227330"/>
                </a:lnTo>
                <a:lnTo>
                  <a:pt x="580593" y="181457"/>
                </a:lnTo>
                <a:lnTo>
                  <a:pt x="562102" y="140360"/>
                </a:lnTo>
                <a:lnTo>
                  <a:pt x="538657" y="104190"/>
                </a:lnTo>
                <a:lnTo>
                  <a:pt x="510413" y="73126"/>
                </a:lnTo>
                <a:lnTo>
                  <a:pt x="477532" y="47332"/>
                </a:lnTo>
                <a:lnTo>
                  <a:pt x="440131" y="26974"/>
                </a:lnTo>
                <a:lnTo>
                  <a:pt x="398386" y="12217"/>
                </a:lnTo>
                <a:lnTo>
                  <a:pt x="393585" y="11290"/>
                </a:lnTo>
                <a:lnTo>
                  <a:pt x="393585" y="332701"/>
                </a:lnTo>
                <a:lnTo>
                  <a:pt x="389585" y="391337"/>
                </a:lnTo>
                <a:lnTo>
                  <a:pt x="377913" y="438581"/>
                </a:lnTo>
                <a:lnTo>
                  <a:pt x="359143" y="473494"/>
                </a:lnTo>
                <a:lnTo>
                  <a:pt x="333794" y="495134"/>
                </a:lnTo>
                <a:lnTo>
                  <a:pt x="302437" y="502564"/>
                </a:lnTo>
                <a:lnTo>
                  <a:pt x="270586" y="495134"/>
                </a:lnTo>
                <a:lnTo>
                  <a:pt x="244932" y="473494"/>
                </a:lnTo>
                <a:lnTo>
                  <a:pt x="226009" y="438581"/>
                </a:lnTo>
                <a:lnTo>
                  <a:pt x="214287" y="391337"/>
                </a:lnTo>
                <a:lnTo>
                  <a:pt x="210261" y="332701"/>
                </a:lnTo>
                <a:lnTo>
                  <a:pt x="214287" y="273570"/>
                </a:lnTo>
                <a:lnTo>
                  <a:pt x="226009" y="226009"/>
                </a:lnTo>
                <a:lnTo>
                  <a:pt x="244932" y="190931"/>
                </a:lnTo>
                <a:lnTo>
                  <a:pt x="270586" y="169227"/>
                </a:lnTo>
                <a:lnTo>
                  <a:pt x="302437" y="161798"/>
                </a:lnTo>
                <a:lnTo>
                  <a:pt x="333794" y="169227"/>
                </a:lnTo>
                <a:lnTo>
                  <a:pt x="359143" y="190931"/>
                </a:lnTo>
                <a:lnTo>
                  <a:pt x="377913" y="226009"/>
                </a:lnTo>
                <a:lnTo>
                  <a:pt x="389585" y="273570"/>
                </a:lnTo>
                <a:lnTo>
                  <a:pt x="393585" y="332701"/>
                </a:lnTo>
                <a:lnTo>
                  <a:pt x="393585" y="11290"/>
                </a:lnTo>
                <a:lnTo>
                  <a:pt x="352437" y="3251"/>
                </a:lnTo>
                <a:lnTo>
                  <a:pt x="302437" y="228"/>
                </a:lnTo>
                <a:lnTo>
                  <a:pt x="252209" y="3251"/>
                </a:lnTo>
                <a:lnTo>
                  <a:pt x="206121" y="12217"/>
                </a:lnTo>
                <a:lnTo>
                  <a:pt x="164312" y="26974"/>
                </a:lnTo>
                <a:lnTo>
                  <a:pt x="126898" y="47332"/>
                </a:lnTo>
                <a:lnTo>
                  <a:pt x="94043" y="73126"/>
                </a:lnTo>
                <a:lnTo>
                  <a:pt x="65874" y="104190"/>
                </a:lnTo>
                <a:lnTo>
                  <a:pt x="42519" y="140360"/>
                </a:lnTo>
                <a:lnTo>
                  <a:pt x="24117" y="181457"/>
                </a:lnTo>
                <a:lnTo>
                  <a:pt x="10807" y="227330"/>
                </a:lnTo>
                <a:lnTo>
                  <a:pt x="2730" y="277799"/>
                </a:lnTo>
                <a:lnTo>
                  <a:pt x="0" y="332701"/>
                </a:lnTo>
                <a:lnTo>
                  <a:pt x="2730" y="387604"/>
                </a:lnTo>
                <a:lnTo>
                  <a:pt x="10807" y="438073"/>
                </a:lnTo>
                <a:lnTo>
                  <a:pt x="24117" y="483946"/>
                </a:lnTo>
                <a:lnTo>
                  <a:pt x="42519" y="525056"/>
                </a:lnTo>
                <a:lnTo>
                  <a:pt x="65874" y="561225"/>
                </a:lnTo>
                <a:lnTo>
                  <a:pt x="94043" y="592289"/>
                </a:lnTo>
                <a:lnTo>
                  <a:pt x="126898" y="618083"/>
                </a:lnTo>
                <a:lnTo>
                  <a:pt x="164312" y="638441"/>
                </a:lnTo>
                <a:lnTo>
                  <a:pt x="206121" y="653186"/>
                </a:lnTo>
                <a:lnTo>
                  <a:pt x="252209" y="662165"/>
                </a:lnTo>
                <a:lnTo>
                  <a:pt x="302437" y="665187"/>
                </a:lnTo>
                <a:lnTo>
                  <a:pt x="352437" y="662165"/>
                </a:lnTo>
                <a:lnTo>
                  <a:pt x="398386" y="653186"/>
                </a:lnTo>
                <a:lnTo>
                  <a:pt x="440131" y="638441"/>
                </a:lnTo>
                <a:lnTo>
                  <a:pt x="477532" y="618083"/>
                </a:lnTo>
                <a:lnTo>
                  <a:pt x="510413" y="592289"/>
                </a:lnTo>
                <a:lnTo>
                  <a:pt x="538657" y="561225"/>
                </a:lnTo>
                <a:lnTo>
                  <a:pt x="562102" y="525056"/>
                </a:lnTo>
                <a:lnTo>
                  <a:pt x="580593" y="483946"/>
                </a:lnTo>
                <a:lnTo>
                  <a:pt x="593991" y="438073"/>
                </a:lnTo>
                <a:lnTo>
                  <a:pt x="602132" y="387604"/>
                </a:lnTo>
                <a:lnTo>
                  <a:pt x="604888" y="332701"/>
                </a:lnTo>
                <a:close/>
              </a:path>
              <a:path w="1869440" h="668655">
                <a:moveTo>
                  <a:pt x="1222197" y="502145"/>
                </a:moveTo>
                <a:lnTo>
                  <a:pt x="879360" y="502145"/>
                </a:lnTo>
                <a:lnTo>
                  <a:pt x="895616" y="487502"/>
                </a:lnTo>
                <a:lnTo>
                  <a:pt x="918578" y="472757"/>
                </a:lnTo>
                <a:lnTo>
                  <a:pt x="946785" y="457428"/>
                </a:lnTo>
                <a:lnTo>
                  <a:pt x="1022273" y="418503"/>
                </a:lnTo>
                <a:lnTo>
                  <a:pt x="1066584" y="393179"/>
                </a:lnTo>
                <a:lnTo>
                  <a:pt x="1108964" y="364553"/>
                </a:lnTo>
                <a:lnTo>
                  <a:pt x="1146695" y="332130"/>
                </a:lnTo>
                <a:lnTo>
                  <a:pt x="1177023" y="295389"/>
                </a:lnTo>
                <a:lnTo>
                  <a:pt x="1197241" y="253834"/>
                </a:lnTo>
                <a:lnTo>
                  <a:pt x="1204582" y="206946"/>
                </a:lnTo>
                <a:lnTo>
                  <a:pt x="1200124" y="160921"/>
                </a:lnTo>
                <a:lnTo>
                  <a:pt x="1187005" y="120116"/>
                </a:lnTo>
                <a:lnTo>
                  <a:pt x="1165580" y="84836"/>
                </a:lnTo>
                <a:lnTo>
                  <a:pt x="1136218" y="55333"/>
                </a:lnTo>
                <a:lnTo>
                  <a:pt x="1099286" y="31902"/>
                </a:lnTo>
                <a:lnTo>
                  <a:pt x="1055141" y="14820"/>
                </a:lnTo>
                <a:lnTo>
                  <a:pt x="1004150" y="4368"/>
                </a:lnTo>
                <a:lnTo>
                  <a:pt x="946670" y="825"/>
                </a:lnTo>
                <a:lnTo>
                  <a:pt x="907478" y="3035"/>
                </a:lnTo>
                <a:lnTo>
                  <a:pt x="865149" y="9842"/>
                </a:lnTo>
                <a:lnTo>
                  <a:pt x="820699" y="21539"/>
                </a:lnTo>
                <a:lnTo>
                  <a:pt x="775119" y="38417"/>
                </a:lnTo>
                <a:lnTo>
                  <a:pt x="729424" y="60769"/>
                </a:lnTo>
                <a:lnTo>
                  <a:pt x="684631" y="88861"/>
                </a:lnTo>
                <a:lnTo>
                  <a:pt x="760234" y="223507"/>
                </a:lnTo>
                <a:lnTo>
                  <a:pt x="805903" y="194310"/>
                </a:lnTo>
                <a:lnTo>
                  <a:pt x="846721" y="175488"/>
                </a:lnTo>
                <a:lnTo>
                  <a:pt x="882878" y="165404"/>
                </a:lnTo>
                <a:lnTo>
                  <a:pt x="914565" y="162407"/>
                </a:lnTo>
                <a:lnTo>
                  <a:pt x="949756" y="166116"/>
                </a:lnTo>
                <a:lnTo>
                  <a:pt x="974648" y="176530"/>
                </a:lnTo>
                <a:lnTo>
                  <a:pt x="989431" y="192557"/>
                </a:lnTo>
                <a:lnTo>
                  <a:pt x="994321" y="213169"/>
                </a:lnTo>
                <a:lnTo>
                  <a:pt x="983691" y="245630"/>
                </a:lnTo>
                <a:lnTo>
                  <a:pt x="955090" y="275564"/>
                </a:lnTo>
                <a:lnTo>
                  <a:pt x="913485" y="304342"/>
                </a:lnTo>
                <a:lnTo>
                  <a:pt x="824217" y="356501"/>
                </a:lnTo>
                <a:lnTo>
                  <a:pt x="784936" y="381254"/>
                </a:lnTo>
                <a:lnTo>
                  <a:pt x="748093" y="408241"/>
                </a:lnTo>
                <a:lnTo>
                  <a:pt x="715772" y="438111"/>
                </a:lnTo>
                <a:lnTo>
                  <a:pt x="690092" y="471563"/>
                </a:lnTo>
                <a:lnTo>
                  <a:pt x="673138" y="509257"/>
                </a:lnTo>
                <a:lnTo>
                  <a:pt x="667016" y="551853"/>
                </a:lnTo>
                <a:lnTo>
                  <a:pt x="667016" y="655434"/>
                </a:lnTo>
                <a:lnTo>
                  <a:pt x="1222197" y="655434"/>
                </a:lnTo>
                <a:lnTo>
                  <a:pt x="1222197" y="502145"/>
                </a:lnTo>
                <a:close/>
              </a:path>
              <a:path w="1869440" h="668655">
                <a:moveTo>
                  <a:pt x="1869427" y="441528"/>
                </a:moveTo>
                <a:lnTo>
                  <a:pt x="1864182" y="392925"/>
                </a:lnTo>
                <a:lnTo>
                  <a:pt x="1849285" y="350494"/>
                </a:lnTo>
                <a:lnTo>
                  <a:pt x="1825980" y="314350"/>
                </a:lnTo>
                <a:lnTo>
                  <a:pt x="1795538" y="284568"/>
                </a:lnTo>
                <a:lnTo>
                  <a:pt x="1759191" y="261251"/>
                </a:lnTo>
                <a:lnTo>
                  <a:pt x="1718195" y="244475"/>
                </a:lnTo>
                <a:lnTo>
                  <a:pt x="1687042" y="237375"/>
                </a:lnTo>
                <a:lnTo>
                  <a:pt x="1687042" y="448322"/>
                </a:lnTo>
                <a:lnTo>
                  <a:pt x="1680248" y="476986"/>
                </a:lnTo>
                <a:lnTo>
                  <a:pt x="1660194" y="502183"/>
                </a:lnTo>
                <a:lnTo>
                  <a:pt x="1627352" y="520103"/>
                </a:lnTo>
                <a:lnTo>
                  <a:pt x="1582229" y="526935"/>
                </a:lnTo>
                <a:lnTo>
                  <a:pt x="1526006" y="516394"/>
                </a:lnTo>
                <a:lnTo>
                  <a:pt x="1487766" y="489204"/>
                </a:lnTo>
                <a:lnTo>
                  <a:pt x="1465059" y="452018"/>
                </a:lnTo>
                <a:lnTo>
                  <a:pt x="1455407" y="411454"/>
                </a:lnTo>
                <a:lnTo>
                  <a:pt x="1480832" y="392760"/>
                </a:lnTo>
                <a:lnTo>
                  <a:pt x="1509382" y="379069"/>
                </a:lnTo>
                <a:lnTo>
                  <a:pt x="1540306" y="370649"/>
                </a:lnTo>
                <a:lnTo>
                  <a:pt x="1572793" y="367779"/>
                </a:lnTo>
                <a:lnTo>
                  <a:pt x="1614970" y="372313"/>
                </a:lnTo>
                <a:lnTo>
                  <a:pt x="1651546" y="386588"/>
                </a:lnTo>
                <a:lnTo>
                  <a:pt x="1677301" y="411594"/>
                </a:lnTo>
                <a:lnTo>
                  <a:pt x="1687042" y="448322"/>
                </a:lnTo>
                <a:lnTo>
                  <a:pt x="1687042" y="237375"/>
                </a:lnTo>
                <a:lnTo>
                  <a:pt x="1673821" y="234353"/>
                </a:lnTo>
                <a:lnTo>
                  <a:pt x="1627301" y="230949"/>
                </a:lnTo>
                <a:lnTo>
                  <a:pt x="1575231" y="236626"/>
                </a:lnTo>
                <a:lnTo>
                  <a:pt x="1527594" y="252298"/>
                </a:lnTo>
                <a:lnTo>
                  <a:pt x="1486839" y="275983"/>
                </a:lnTo>
                <a:lnTo>
                  <a:pt x="1455407" y="305676"/>
                </a:lnTo>
                <a:lnTo>
                  <a:pt x="1455407" y="297916"/>
                </a:lnTo>
                <a:lnTo>
                  <a:pt x="1461122" y="254660"/>
                </a:lnTo>
                <a:lnTo>
                  <a:pt x="1477302" y="216865"/>
                </a:lnTo>
                <a:lnTo>
                  <a:pt x="1502575" y="185585"/>
                </a:lnTo>
                <a:lnTo>
                  <a:pt x="1535531" y="161899"/>
                </a:lnTo>
                <a:lnTo>
                  <a:pt x="1574787" y="146900"/>
                </a:lnTo>
                <a:lnTo>
                  <a:pt x="1618919" y="141668"/>
                </a:lnTo>
                <a:lnTo>
                  <a:pt x="1658747" y="144246"/>
                </a:lnTo>
                <a:lnTo>
                  <a:pt x="1693075" y="152095"/>
                </a:lnTo>
                <a:lnTo>
                  <a:pt x="1723872" y="165417"/>
                </a:lnTo>
                <a:lnTo>
                  <a:pt x="1753082" y="184365"/>
                </a:lnTo>
                <a:lnTo>
                  <a:pt x="1780540" y="141668"/>
                </a:lnTo>
                <a:lnTo>
                  <a:pt x="1831695" y="62103"/>
                </a:lnTo>
                <a:lnTo>
                  <a:pt x="1797392" y="41097"/>
                </a:lnTo>
                <a:lnTo>
                  <a:pt x="1757997" y="23888"/>
                </a:lnTo>
                <a:lnTo>
                  <a:pt x="1714487" y="10947"/>
                </a:lnTo>
                <a:lnTo>
                  <a:pt x="1667814" y="2819"/>
                </a:lnTo>
                <a:lnTo>
                  <a:pt x="1618919" y="0"/>
                </a:lnTo>
                <a:lnTo>
                  <a:pt x="1567637" y="2628"/>
                </a:lnTo>
                <a:lnTo>
                  <a:pt x="1519783" y="10439"/>
                </a:lnTo>
                <a:lnTo>
                  <a:pt x="1475549" y="23241"/>
                </a:lnTo>
                <a:lnTo>
                  <a:pt x="1435150" y="40855"/>
                </a:lnTo>
                <a:lnTo>
                  <a:pt x="1398752" y="63131"/>
                </a:lnTo>
                <a:lnTo>
                  <a:pt x="1366583" y="89877"/>
                </a:lnTo>
                <a:lnTo>
                  <a:pt x="1338821" y="120929"/>
                </a:lnTo>
                <a:lnTo>
                  <a:pt x="1315656" y="156121"/>
                </a:lnTo>
                <a:lnTo>
                  <a:pt x="1297305" y="195275"/>
                </a:lnTo>
                <a:lnTo>
                  <a:pt x="1283957" y="238213"/>
                </a:lnTo>
                <a:lnTo>
                  <a:pt x="1275803" y="284784"/>
                </a:lnTo>
                <a:lnTo>
                  <a:pt x="1273035" y="334784"/>
                </a:lnTo>
                <a:lnTo>
                  <a:pt x="1275448" y="384340"/>
                </a:lnTo>
                <a:lnTo>
                  <a:pt x="1282776" y="431558"/>
                </a:lnTo>
                <a:lnTo>
                  <a:pt x="1295133" y="475945"/>
                </a:lnTo>
                <a:lnTo>
                  <a:pt x="1312646" y="516991"/>
                </a:lnTo>
                <a:lnTo>
                  <a:pt x="1335468" y="554202"/>
                </a:lnTo>
                <a:lnTo>
                  <a:pt x="1363700" y="587070"/>
                </a:lnTo>
                <a:lnTo>
                  <a:pt x="1397482" y="615086"/>
                </a:lnTo>
                <a:lnTo>
                  <a:pt x="1436928" y="637755"/>
                </a:lnTo>
                <a:lnTo>
                  <a:pt x="1482191" y="654570"/>
                </a:lnTo>
                <a:lnTo>
                  <a:pt x="1533372" y="665022"/>
                </a:lnTo>
                <a:lnTo>
                  <a:pt x="1590624" y="668616"/>
                </a:lnTo>
                <a:lnTo>
                  <a:pt x="1642973" y="665213"/>
                </a:lnTo>
                <a:lnTo>
                  <a:pt x="1691322" y="655281"/>
                </a:lnTo>
                <a:lnTo>
                  <a:pt x="1735112" y="639292"/>
                </a:lnTo>
                <a:lnTo>
                  <a:pt x="1773745" y="617689"/>
                </a:lnTo>
                <a:lnTo>
                  <a:pt x="1806651" y="590943"/>
                </a:lnTo>
                <a:lnTo>
                  <a:pt x="1833245" y="559498"/>
                </a:lnTo>
                <a:lnTo>
                  <a:pt x="1851240" y="526935"/>
                </a:lnTo>
                <a:lnTo>
                  <a:pt x="1852968" y="523811"/>
                </a:lnTo>
                <a:lnTo>
                  <a:pt x="1865210" y="484327"/>
                </a:lnTo>
                <a:lnTo>
                  <a:pt x="1869427" y="441528"/>
                </a:lnTo>
                <a:close/>
              </a:path>
            </a:pathLst>
          </a:custGeom>
          <a:solidFill>
            <a:srgbClr val="976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D6F07A2-E2B8-32DF-6BE2-A033D213BFBF}"/>
              </a:ext>
            </a:extLst>
          </p:cNvPr>
          <p:cNvSpPr/>
          <p:nvPr/>
        </p:nvSpPr>
        <p:spPr>
          <a:xfrm>
            <a:off x="14570570" y="8573135"/>
            <a:ext cx="935990" cy="2339340"/>
          </a:xfrm>
          <a:custGeom>
            <a:avLst/>
            <a:gdLst/>
            <a:ahLst/>
            <a:cxnLst/>
            <a:rect l="l" t="t" r="r" b="b"/>
            <a:pathLst>
              <a:path w="935990" h="2339340">
                <a:moveTo>
                  <a:pt x="93573" y="1497025"/>
                </a:moveTo>
                <a:lnTo>
                  <a:pt x="0" y="1497025"/>
                </a:lnTo>
                <a:lnTo>
                  <a:pt x="0" y="1590598"/>
                </a:lnTo>
                <a:lnTo>
                  <a:pt x="93573" y="1590598"/>
                </a:lnTo>
                <a:lnTo>
                  <a:pt x="93573" y="1497025"/>
                </a:lnTo>
                <a:close/>
              </a:path>
              <a:path w="935990" h="2339340">
                <a:moveTo>
                  <a:pt x="93573" y="1309903"/>
                </a:moveTo>
                <a:lnTo>
                  <a:pt x="0" y="1309903"/>
                </a:lnTo>
                <a:lnTo>
                  <a:pt x="0" y="1403464"/>
                </a:lnTo>
                <a:lnTo>
                  <a:pt x="93573" y="1403464"/>
                </a:lnTo>
                <a:lnTo>
                  <a:pt x="93573" y="1309903"/>
                </a:lnTo>
                <a:close/>
              </a:path>
              <a:path w="935990" h="2339340">
                <a:moveTo>
                  <a:pt x="93573" y="748512"/>
                </a:moveTo>
                <a:lnTo>
                  <a:pt x="0" y="748512"/>
                </a:lnTo>
                <a:lnTo>
                  <a:pt x="0" y="842086"/>
                </a:lnTo>
                <a:lnTo>
                  <a:pt x="93573" y="842086"/>
                </a:lnTo>
                <a:lnTo>
                  <a:pt x="93573" y="748512"/>
                </a:lnTo>
                <a:close/>
              </a:path>
              <a:path w="935990" h="2339340">
                <a:moveTo>
                  <a:pt x="187134" y="1684147"/>
                </a:moveTo>
                <a:lnTo>
                  <a:pt x="93573" y="1684147"/>
                </a:lnTo>
                <a:lnTo>
                  <a:pt x="0" y="1684147"/>
                </a:lnTo>
                <a:lnTo>
                  <a:pt x="0" y="1871281"/>
                </a:lnTo>
                <a:lnTo>
                  <a:pt x="0" y="2151964"/>
                </a:lnTo>
                <a:lnTo>
                  <a:pt x="0" y="2339098"/>
                </a:lnTo>
                <a:lnTo>
                  <a:pt x="93573" y="2339098"/>
                </a:lnTo>
                <a:lnTo>
                  <a:pt x="187134" y="2339098"/>
                </a:lnTo>
                <a:lnTo>
                  <a:pt x="187134" y="2245537"/>
                </a:lnTo>
                <a:lnTo>
                  <a:pt x="93573" y="2245537"/>
                </a:lnTo>
                <a:lnTo>
                  <a:pt x="93573" y="2151977"/>
                </a:lnTo>
                <a:lnTo>
                  <a:pt x="93573" y="1871281"/>
                </a:lnTo>
                <a:lnTo>
                  <a:pt x="93573" y="1777720"/>
                </a:lnTo>
                <a:lnTo>
                  <a:pt x="187134" y="1777720"/>
                </a:lnTo>
                <a:lnTo>
                  <a:pt x="187134" y="1684147"/>
                </a:lnTo>
                <a:close/>
              </a:path>
              <a:path w="935990" h="2339340">
                <a:moveTo>
                  <a:pt x="187134" y="1403464"/>
                </a:moveTo>
                <a:lnTo>
                  <a:pt x="93573" y="1403464"/>
                </a:lnTo>
                <a:lnTo>
                  <a:pt x="93573" y="1497025"/>
                </a:lnTo>
                <a:lnTo>
                  <a:pt x="187134" y="1497025"/>
                </a:lnTo>
                <a:lnTo>
                  <a:pt x="187134" y="1403464"/>
                </a:lnTo>
                <a:close/>
              </a:path>
              <a:path w="935990" h="2339340">
                <a:moveTo>
                  <a:pt x="187134" y="935647"/>
                </a:moveTo>
                <a:lnTo>
                  <a:pt x="93573" y="935647"/>
                </a:lnTo>
                <a:lnTo>
                  <a:pt x="93573" y="1029208"/>
                </a:lnTo>
                <a:lnTo>
                  <a:pt x="93573" y="1122768"/>
                </a:lnTo>
                <a:lnTo>
                  <a:pt x="187134" y="1122768"/>
                </a:lnTo>
                <a:lnTo>
                  <a:pt x="187134" y="1029208"/>
                </a:lnTo>
                <a:lnTo>
                  <a:pt x="187134" y="935647"/>
                </a:lnTo>
                <a:close/>
              </a:path>
              <a:path w="935990" h="2339340">
                <a:moveTo>
                  <a:pt x="187134" y="0"/>
                </a:moveTo>
                <a:lnTo>
                  <a:pt x="93573" y="0"/>
                </a:lnTo>
                <a:lnTo>
                  <a:pt x="0" y="0"/>
                </a:lnTo>
                <a:lnTo>
                  <a:pt x="0" y="561390"/>
                </a:lnTo>
                <a:lnTo>
                  <a:pt x="0" y="654951"/>
                </a:lnTo>
                <a:lnTo>
                  <a:pt x="93573" y="654951"/>
                </a:lnTo>
                <a:lnTo>
                  <a:pt x="187134" y="654951"/>
                </a:lnTo>
                <a:lnTo>
                  <a:pt x="187134" y="561390"/>
                </a:lnTo>
                <a:lnTo>
                  <a:pt x="93573" y="561390"/>
                </a:lnTo>
                <a:lnTo>
                  <a:pt x="93573" y="93573"/>
                </a:lnTo>
                <a:lnTo>
                  <a:pt x="187134" y="93573"/>
                </a:lnTo>
                <a:lnTo>
                  <a:pt x="187134" y="0"/>
                </a:lnTo>
                <a:close/>
              </a:path>
              <a:path w="935990" h="2339340">
                <a:moveTo>
                  <a:pt x="280708" y="748512"/>
                </a:moveTo>
                <a:lnTo>
                  <a:pt x="187147" y="748512"/>
                </a:lnTo>
                <a:lnTo>
                  <a:pt x="187147" y="842086"/>
                </a:lnTo>
                <a:lnTo>
                  <a:pt x="280708" y="842086"/>
                </a:lnTo>
                <a:lnTo>
                  <a:pt x="280708" y="748512"/>
                </a:lnTo>
                <a:close/>
              </a:path>
              <a:path w="935990" h="2339340">
                <a:moveTo>
                  <a:pt x="467829" y="1871281"/>
                </a:moveTo>
                <a:lnTo>
                  <a:pt x="374269" y="1871281"/>
                </a:lnTo>
                <a:lnTo>
                  <a:pt x="280708" y="1871281"/>
                </a:lnTo>
                <a:lnTo>
                  <a:pt x="187147" y="1871281"/>
                </a:lnTo>
                <a:lnTo>
                  <a:pt x="187147" y="2151977"/>
                </a:lnTo>
                <a:lnTo>
                  <a:pt x="280695" y="2151977"/>
                </a:lnTo>
                <a:lnTo>
                  <a:pt x="374269" y="2151977"/>
                </a:lnTo>
                <a:lnTo>
                  <a:pt x="467829" y="2151977"/>
                </a:lnTo>
                <a:lnTo>
                  <a:pt x="467829" y="1871281"/>
                </a:lnTo>
                <a:close/>
              </a:path>
              <a:path w="935990" h="2339340">
                <a:moveTo>
                  <a:pt x="467829" y="1497025"/>
                </a:moveTo>
                <a:lnTo>
                  <a:pt x="374269" y="1497025"/>
                </a:lnTo>
                <a:lnTo>
                  <a:pt x="374269" y="1590598"/>
                </a:lnTo>
                <a:lnTo>
                  <a:pt x="467829" y="1590598"/>
                </a:lnTo>
                <a:lnTo>
                  <a:pt x="467829" y="1497025"/>
                </a:lnTo>
                <a:close/>
              </a:path>
              <a:path w="935990" h="2339340">
                <a:moveTo>
                  <a:pt x="467829" y="187134"/>
                </a:moveTo>
                <a:lnTo>
                  <a:pt x="374269" y="187134"/>
                </a:lnTo>
                <a:lnTo>
                  <a:pt x="280708" y="187134"/>
                </a:lnTo>
                <a:lnTo>
                  <a:pt x="187147" y="187134"/>
                </a:lnTo>
                <a:lnTo>
                  <a:pt x="187147" y="467829"/>
                </a:lnTo>
                <a:lnTo>
                  <a:pt x="280695" y="467829"/>
                </a:lnTo>
                <a:lnTo>
                  <a:pt x="374269" y="467829"/>
                </a:lnTo>
                <a:lnTo>
                  <a:pt x="467829" y="467829"/>
                </a:lnTo>
                <a:lnTo>
                  <a:pt x="467829" y="187134"/>
                </a:lnTo>
                <a:close/>
              </a:path>
              <a:path w="935990" h="2339340">
                <a:moveTo>
                  <a:pt x="561390" y="1403464"/>
                </a:moveTo>
                <a:lnTo>
                  <a:pt x="467829" y="1403464"/>
                </a:lnTo>
                <a:lnTo>
                  <a:pt x="467829" y="1497025"/>
                </a:lnTo>
                <a:lnTo>
                  <a:pt x="561390" y="1497025"/>
                </a:lnTo>
                <a:lnTo>
                  <a:pt x="561390" y="1403464"/>
                </a:lnTo>
                <a:close/>
              </a:path>
              <a:path w="935990" h="2339340">
                <a:moveTo>
                  <a:pt x="654964" y="1684147"/>
                </a:moveTo>
                <a:lnTo>
                  <a:pt x="654964" y="1684147"/>
                </a:lnTo>
                <a:lnTo>
                  <a:pt x="187147" y="1684147"/>
                </a:lnTo>
                <a:lnTo>
                  <a:pt x="187147" y="1777720"/>
                </a:lnTo>
                <a:lnTo>
                  <a:pt x="561390" y="1777720"/>
                </a:lnTo>
                <a:lnTo>
                  <a:pt x="561390" y="1871281"/>
                </a:lnTo>
                <a:lnTo>
                  <a:pt x="561390" y="2151964"/>
                </a:lnTo>
                <a:lnTo>
                  <a:pt x="561390" y="2245537"/>
                </a:lnTo>
                <a:lnTo>
                  <a:pt x="467829" y="2245537"/>
                </a:lnTo>
                <a:lnTo>
                  <a:pt x="374269" y="2245537"/>
                </a:lnTo>
                <a:lnTo>
                  <a:pt x="280708" y="2245537"/>
                </a:lnTo>
                <a:lnTo>
                  <a:pt x="187147" y="2245537"/>
                </a:lnTo>
                <a:lnTo>
                  <a:pt x="187147" y="2339098"/>
                </a:lnTo>
                <a:lnTo>
                  <a:pt x="654964" y="2339098"/>
                </a:lnTo>
                <a:lnTo>
                  <a:pt x="654964" y="2151977"/>
                </a:lnTo>
                <a:lnTo>
                  <a:pt x="654964" y="1871281"/>
                </a:lnTo>
                <a:lnTo>
                  <a:pt x="654964" y="1684147"/>
                </a:lnTo>
                <a:close/>
              </a:path>
              <a:path w="935990" h="2339340">
                <a:moveTo>
                  <a:pt x="654964" y="1497025"/>
                </a:moveTo>
                <a:lnTo>
                  <a:pt x="561390" y="1497025"/>
                </a:lnTo>
                <a:lnTo>
                  <a:pt x="561390" y="1590598"/>
                </a:lnTo>
                <a:lnTo>
                  <a:pt x="654964" y="1590598"/>
                </a:lnTo>
                <a:lnTo>
                  <a:pt x="654964" y="1497025"/>
                </a:lnTo>
                <a:close/>
              </a:path>
              <a:path w="935990" h="2339340">
                <a:moveTo>
                  <a:pt x="654964" y="748512"/>
                </a:moveTo>
                <a:lnTo>
                  <a:pt x="561390" y="748512"/>
                </a:lnTo>
                <a:lnTo>
                  <a:pt x="561390" y="842086"/>
                </a:lnTo>
                <a:lnTo>
                  <a:pt x="654964" y="842086"/>
                </a:lnTo>
                <a:lnTo>
                  <a:pt x="654964" y="748512"/>
                </a:lnTo>
                <a:close/>
              </a:path>
              <a:path w="935990" h="2339340">
                <a:moveTo>
                  <a:pt x="654964" y="0"/>
                </a:moveTo>
                <a:lnTo>
                  <a:pt x="654964" y="0"/>
                </a:lnTo>
                <a:lnTo>
                  <a:pt x="187147" y="0"/>
                </a:lnTo>
                <a:lnTo>
                  <a:pt x="187147" y="93573"/>
                </a:lnTo>
                <a:lnTo>
                  <a:pt x="561390" y="93573"/>
                </a:lnTo>
                <a:lnTo>
                  <a:pt x="561390" y="561390"/>
                </a:lnTo>
                <a:lnTo>
                  <a:pt x="187147" y="561390"/>
                </a:lnTo>
                <a:lnTo>
                  <a:pt x="187147" y="654951"/>
                </a:lnTo>
                <a:lnTo>
                  <a:pt x="654964" y="654951"/>
                </a:lnTo>
                <a:lnTo>
                  <a:pt x="654964" y="561390"/>
                </a:lnTo>
                <a:lnTo>
                  <a:pt x="654964" y="0"/>
                </a:lnTo>
                <a:close/>
              </a:path>
              <a:path w="935990" h="2339340">
                <a:moveTo>
                  <a:pt x="842086" y="2245537"/>
                </a:moveTo>
                <a:lnTo>
                  <a:pt x="748512" y="2245537"/>
                </a:lnTo>
                <a:lnTo>
                  <a:pt x="748512" y="2339098"/>
                </a:lnTo>
                <a:lnTo>
                  <a:pt x="842086" y="2339098"/>
                </a:lnTo>
                <a:lnTo>
                  <a:pt x="842086" y="2245537"/>
                </a:lnTo>
                <a:close/>
              </a:path>
              <a:path w="935990" h="2339340">
                <a:moveTo>
                  <a:pt x="842086" y="2058416"/>
                </a:moveTo>
                <a:lnTo>
                  <a:pt x="748512" y="2058416"/>
                </a:lnTo>
                <a:lnTo>
                  <a:pt x="748512" y="2151977"/>
                </a:lnTo>
                <a:lnTo>
                  <a:pt x="842086" y="2151977"/>
                </a:lnTo>
                <a:lnTo>
                  <a:pt x="842086" y="2058416"/>
                </a:lnTo>
                <a:close/>
              </a:path>
              <a:path w="935990" h="2339340">
                <a:moveTo>
                  <a:pt x="842086" y="1871281"/>
                </a:moveTo>
                <a:lnTo>
                  <a:pt x="748512" y="1871281"/>
                </a:lnTo>
                <a:lnTo>
                  <a:pt x="748512" y="1964855"/>
                </a:lnTo>
                <a:lnTo>
                  <a:pt x="842086" y="1964855"/>
                </a:lnTo>
                <a:lnTo>
                  <a:pt x="842086" y="1871281"/>
                </a:lnTo>
                <a:close/>
              </a:path>
              <a:path w="935990" h="2339340">
                <a:moveTo>
                  <a:pt x="842086" y="1497025"/>
                </a:moveTo>
                <a:lnTo>
                  <a:pt x="748512" y="1497025"/>
                </a:lnTo>
                <a:lnTo>
                  <a:pt x="748512" y="1590598"/>
                </a:lnTo>
                <a:lnTo>
                  <a:pt x="748512" y="1684159"/>
                </a:lnTo>
                <a:lnTo>
                  <a:pt x="842086" y="1684159"/>
                </a:lnTo>
                <a:lnTo>
                  <a:pt x="842086" y="1590598"/>
                </a:lnTo>
                <a:lnTo>
                  <a:pt x="842086" y="1497025"/>
                </a:lnTo>
                <a:close/>
              </a:path>
              <a:path w="935990" h="2339340">
                <a:moveTo>
                  <a:pt x="842086" y="935647"/>
                </a:moveTo>
                <a:lnTo>
                  <a:pt x="748525" y="935647"/>
                </a:lnTo>
                <a:lnTo>
                  <a:pt x="654964" y="935647"/>
                </a:lnTo>
                <a:lnTo>
                  <a:pt x="561390" y="935647"/>
                </a:lnTo>
                <a:lnTo>
                  <a:pt x="561390" y="1029208"/>
                </a:lnTo>
                <a:lnTo>
                  <a:pt x="654964" y="1029208"/>
                </a:lnTo>
                <a:lnTo>
                  <a:pt x="654964" y="1122768"/>
                </a:lnTo>
                <a:lnTo>
                  <a:pt x="561390" y="1122768"/>
                </a:lnTo>
                <a:lnTo>
                  <a:pt x="561390" y="1216329"/>
                </a:lnTo>
                <a:lnTo>
                  <a:pt x="467829" y="1216329"/>
                </a:lnTo>
                <a:lnTo>
                  <a:pt x="467829" y="1029208"/>
                </a:lnTo>
                <a:lnTo>
                  <a:pt x="467829" y="935647"/>
                </a:lnTo>
                <a:lnTo>
                  <a:pt x="561390" y="935647"/>
                </a:lnTo>
                <a:lnTo>
                  <a:pt x="561390" y="842086"/>
                </a:lnTo>
                <a:lnTo>
                  <a:pt x="467829" y="842086"/>
                </a:lnTo>
                <a:lnTo>
                  <a:pt x="467829" y="748512"/>
                </a:lnTo>
                <a:lnTo>
                  <a:pt x="374269" y="748512"/>
                </a:lnTo>
                <a:lnTo>
                  <a:pt x="374269" y="935647"/>
                </a:lnTo>
                <a:lnTo>
                  <a:pt x="280708" y="935647"/>
                </a:lnTo>
                <a:lnTo>
                  <a:pt x="187147" y="935647"/>
                </a:lnTo>
                <a:lnTo>
                  <a:pt x="187147" y="1029208"/>
                </a:lnTo>
                <a:lnTo>
                  <a:pt x="280695" y="1029208"/>
                </a:lnTo>
                <a:lnTo>
                  <a:pt x="374269" y="1029208"/>
                </a:lnTo>
                <a:lnTo>
                  <a:pt x="374269" y="1122768"/>
                </a:lnTo>
                <a:lnTo>
                  <a:pt x="280695" y="1122768"/>
                </a:lnTo>
                <a:lnTo>
                  <a:pt x="280695" y="1216329"/>
                </a:lnTo>
                <a:lnTo>
                  <a:pt x="187147" y="1216329"/>
                </a:lnTo>
                <a:lnTo>
                  <a:pt x="187147" y="1497025"/>
                </a:lnTo>
                <a:lnTo>
                  <a:pt x="280708" y="1497025"/>
                </a:lnTo>
                <a:lnTo>
                  <a:pt x="280708" y="1403464"/>
                </a:lnTo>
                <a:lnTo>
                  <a:pt x="374269" y="1403464"/>
                </a:lnTo>
                <a:lnTo>
                  <a:pt x="467829" y="1403451"/>
                </a:lnTo>
                <a:lnTo>
                  <a:pt x="467829" y="1309890"/>
                </a:lnTo>
                <a:lnTo>
                  <a:pt x="561390" y="1309890"/>
                </a:lnTo>
                <a:lnTo>
                  <a:pt x="561390" y="1216342"/>
                </a:lnTo>
                <a:lnTo>
                  <a:pt x="654964" y="1216342"/>
                </a:lnTo>
                <a:lnTo>
                  <a:pt x="654964" y="1309903"/>
                </a:lnTo>
                <a:lnTo>
                  <a:pt x="561390" y="1309903"/>
                </a:lnTo>
                <a:lnTo>
                  <a:pt x="561390" y="1403464"/>
                </a:lnTo>
                <a:lnTo>
                  <a:pt x="654964" y="1403464"/>
                </a:lnTo>
                <a:lnTo>
                  <a:pt x="748525" y="1403451"/>
                </a:lnTo>
                <a:lnTo>
                  <a:pt x="748525" y="1029208"/>
                </a:lnTo>
                <a:lnTo>
                  <a:pt x="842086" y="1029208"/>
                </a:lnTo>
                <a:lnTo>
                  <a:pt x="842086" y="935647"/>
                </a:lnTo>
                <a:close/>
              </a:path>
              <a:path w="935990" h="2339340">
                <a:moveTo>
                  <a:pt x="842086" y="561390"/>
                </a:moveTo>
                <a:lnTo>
                  <a:pt x="748512" y="561390"/>
                </a:lnTo>
                <a:lnTo>
                  <a:pt x="748512" y="654951"/>
                </a:lnTo>
                <a:lnTo>
                  <a:pt x="842086" y="654951"/>
                </a:lnTo>
                <a:lnTo>
                  <a:pt x="842086" y="561390"/>
                </a:lnTo>
                <a:close/>
              </a:path>
              <a:path w="935990" h="2339340">
                <a:moveTo>
                  <a:pt x="935647" y="280695"/>
                </a:moveTo>
                <a:lnTo>
                  <a:pt x="842086" y="280695"/>
                </a:lnTo>
                <a:lnTo>
                  <a:pt x="842086" y="374269"/>
                </a:lnTo>
                <a:lnTo>
                  <a:pt x="748512" y="374269"/>
                </a:lnTo>
                <a:lnTo>
                  <a:pt x="748512" y="467829"/>
                </a:lnTo>
                <a:lnTo>
                  <a:pt x="842086" y="467829"/>
                </a:lnTo>
                <a:lnTo>
                  <a:pt x="935647" y="467817"/>
                </a:lnTo>
                <a:lnTo>
                  <a:pt x="935647" y="280695"/>
                </a:lnTo>
                <a:close/>
              </a:path>
              <a:path w="935990" h="2339340">
                <a:moveTo>
                  <a:pt x="935647" y="0"/>
                </a:moveTo>
                <a:lnTo>
                  <a:pt x="842086" y="0"/>
                </a:lnTo>
                <a:lnTo>
                  <a:pt x="842086" y="93573"/>
                </a:lnTo>
                <a:lnTo>
                  <a:pt x="748512" y="93573"/>
                </a:lnTo>
                <a:lnTo>
                  <a:pt x="748512" y="187134"/>
                </a:lnTo>
                <a:lnTo>
                  <a:pt x="842086" y="187134"/>
                </a:lnTo>
                <a:lnTo>
                  <a:pt x="935647" y="187121"/>
                </a:lnTo>
                <a:lnTo>
                  <a:pt x="935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AD4F7BC-A4ED-1C51-24CF-A1862C5ACEAD}"/>
              </a:ext>
            </a:extLst>
          </p:cNvPr>
          <p:cNvSpPr/>
          <p:nvPr/>
        </p:nvSpPr>
        <p:spPr>
          <a:xfrm>
            <a:off x="15412656" y="8573135"/>
            <a:ext cx="935990" cy="2339340"/>
          </a:xfrm>
          <a:custGeom>
            <a:avLst/>
            <a:gdLst/>
            <a:ahLst/>
            <a:cxnLst/>
            <a:rect l="l" t="t" r="r" b="b"/>
            <a:pathLst>
              <a:path w="935990" h="2339340">
                <a:moveTo>
                  <a:pt x="93560" y="935647"/>
                </a:moveTo>
                <a:lnTo>
                  <a:pt x="0" y="935647"/>
                </a:lnTo>
                <a:lnTo>
                  <a:pt x="0" y="1029208"/>
                </a:lnTo>
                <a:lnTo>
                  <a:pt x="93560" y="1029208"/>
                </a:lnTo>
                <a:lnTo>
                  <a:pt x="93560" y="935647"/>
                </a:lnTo>
                <a:close/>
              </a:path>
              <a:path w="935990" h="2339340">
                <a:moveTo>
                  <a:pt x="93560" y="654951"/>
                </a:moveTo>
                <a:lnTo>
                  <a:pt x="0" y="654951"/>
                </a:lnTo>
                <a:lnTo>
                  <a:pt x="0" y="748525"/>
                </a:lnTo>
                <a:lnTo>
                  <a:pt x="93560" y="748525"/>
                </a:lnTo>
                <a:lnTo>
                  <a:pt x="93560" y="654951"/>
                </a:lnTo>
                <a:close/>
              </a:path>
              <a:path w="935990" h="2339340">
                <a:moveTo>
                  <a:pt x="280695" y="1777720"/>
                </a:moveTo>
                <a:lnTo>
                  <a:pt x="187121" y="1777720"/>
                </a:lnTo>
                <a:lnTo>
                  <a:pt x="187121" y="1871281"/>
                </a:lnTo>
                <a:lnTo>
                  <a:pt x="280695" y="1871281"/>
                </a:lnTo>
                <a:lnTo>
                  <a:pt x="280695" y="1777720"/>
                </a:lnTo>
                <a:close/>
              </a:path>
              <a:path w="935990" h="2339340">
                <a:moveTo>
                  <a:pt x="280695" y="1497025"/>
                </a:moveTo>
                <a:lnTo>
                  <a:pt x="187121" y="1497025"/>
                </a:lnTo>
                <a:lnTo>
                  <a:pt x="187121" y="1403464"/>
                </a:lnTo>
                <a:lnTo>
                  <a:pt x="93560" y="1403464"/>
                </a:lnTo>
                <a:lnTo>
                  <a:pt x="93560" y="1590598"/>
                </a:lnTo>
                <a:lnTo>
                  <a:pt x="187121" y="1590598"/>
                </a:lnTo>
                <a:lnTo>
                  <a:pt x="187121" y="1684147"/>
                </a:lnTo>
                <a:lnTo>
                  <a:pt x="93560" y="1684147"/>
                </a:lnTo>
                <a:lnTo>
                  <a:pt x="93560" y="1590598"/>
                </a:lnTo>
                <a:lnTo>
                  <a:pt x="0" y="1590598"/>
                </a:lnTo>
                <a:lnTo>
                  <a:pt x="0" y="1684159"/>
                </a:lnTo>
                <a:lnTo>
                  <a:pt x="93560" y="1684159"/>
                </a:lnTo>
                <a:lnTo>
                  <a:pt x="93560" y="1777720"/>
                </a:lnTo>
                <a:lnTo>
                  <a:pt x="187121" y="1777720"/>
                </a:lnTo>
                <a:lnTo>
                  <a:pt x="187121" y="1684159"/>
                </a:lnTo>
                <a:lnTo>
                  <a:pt x="280695" y="1684159"/>
                </a:lnTo>
                <a:lnTo>
                  <a:pt x="280695" y="1590598"/>
                </a:lnTo>
                <a:lnTo>
                  <a:pt x="280695" y="1497025"/>
                </a:lnTo>
                <a:close/>
              </a:path>
              <a:path w="935990" h="2339340">
                <a:moveTo>
                  <a:pt x="280695" y="1029208"/>
                </a:moveTo>
                <a:lnTo>
                  <a:pt x="187121" y="1029208"/>
                </a:lnTo>
                <a:lnTo>
                  <a:pt x="93560" y="1029208"/>
                </a:lnTo>
                <a:lnTo>
                  <a:pt x="93560" y="1122768"/>
                </a:lnTo>
                <a:lnTo>
                  <a:pt x="187121" y="1122768"/>
                </a:lnTo>
                <a:lnTo>
                  <a:pt x="280695" y="1122768"/>
                </a:lnTo>
                <a:lnTo>
                  <a:pt x="280695" y="1029208"/>
                </a:lnTo>
                <a:close/>
              </a:path>
              <a:path w="935990" h="2339340">
                <a:moveTo>
                  <a:pt x="280695" y="842086"/>
                </a:moveTo>
                <a:lnTo>
                  <a:pt x="187121" y="842086"/>
                </a:lnTo>
                <a:lnTo>
                  <a:pt x="93560" y="842086"/>
                </a:lnTo>
                <a:lnTo>
                  <a:pt x="93560" y="935647"/>
                </a:lnTo>
                <a:lnTo>
                  <a:pt x="187121" y="935647"/>
                </a:lnTo>
                <a:lnTo>
                  <a:pt x="280695" y="935647"/>
                </a:lnTo>
                <a:lnTo>
                  <a:pt x="280695" y="842086"/>
                </a:lnTo>
                <a:close/>
              </a:path>
              <a:path w="935990" h="2339340">
                <a:moveTo>
                  <a:pt x="561378" y="561390"/>
                </a:moveTo>
                <a:lnTo>
                  <a:pt x="467817" y="561390"/>
                </a:lnTo>
                <a:lnTo>
                  <a:pt x="467817" y="654951"/>
                </a:lnTo>
                <a:lnTo>
                  <a:pt x="561378" y="654951"/>
                </a:lnTo>
                <a:lnTo>
                  <a:pt x="561378" y="561390"/>
                </a:lnTo>
                <a:close/>
              </a:path>
              <a:path w="935990" h="2339340">
                <a:moveTo>
                  <a:pt x="561378" y="280695"/>
                </a:moveTo>
                <a:lnTo>
                  <a:pt x="467817" y="280695"/>
                </a:lnTo>
                <a:lnTo>
                  <a:pt x="467817" y="374269"/>
                </a:lnTo>
                <a:lnTo>
                  <a:pt x="561378" y="374269"/>
                </a:lnTo>
                <a:lnTo>
                  <a:pt x="561378" y="280695"/>
                </a:lnTo>
                <a:close/>
              </a:path>
              <a:path w="935990" h="2339340">
                <a:moveTo>
                  <a:pt x="654939" y="0"/>
                </a:moveTo>
                <a:lnTo>
                  <a:pt x="654939" y="0"/>
                </a:lnTo>
                <a:lnTo>
                  <a:pt x="187121" y="0"/>
                </a:lnTo>
                <a:lnTo>
                  <a:pt x="187121" y="93573"/>
                </a:lnTo>
                <a:lnTo>
                  <a:pt x="93560" y="93573"/>
                </a:lnTo>
                <a:lnTo>
                  <a:pt x="93560" y="280695"/>
                </a:lnTo>
                <a:lnTo>
                  <a:pt x="187121" y="280695"/>
                </a:lnTo>
                <a:lnTo>
                  <a:pt x="280695" y="280695"/>
                </a:lnTo>
                <a:lnTo>
                  <a:pt x="280695" y="93573"/>
                </a:lnTo>
                <a:lnTo>
                  <a:pt x="374243" y="93573"/>
                </a:lnTo>
                <a:lnTo>
                  <a:pt x="467817" y="93573"/>
                </a:lnTo>
                <a:lnTo>
                  <a:pt x="467817" y="187121"/>
                </a:lnTo>
                <a:lnTo>
                  <a:pt x="561378" y="187121"/>
                </a:lnTo>
                <a:lnTo>
                  <a:pt x="561378" y="280695"/>
                </a:lnTo>
                <a:lnTo>
                  <a:pt x="654939" y="280695"/>
                </a:lnTo>
                <a:lnTo>
                  <a:pt x="654939" y="0"/>
                </a:lnTo>
                <a:close/>
              </a:path>
              <a:path w="935990" h="2339340">
                <a:moveTo>
                  <a:pt x="748512" y="842086"/>
                </a:moveTo>
                <a:lnTo>
                  <a:pt x="654939" y="842086"/>
                </a:lnTo>
                <a:lnTo>
                  <a:pt x="654939" y="935647"/>
                </a:lnTo>
                <a:lnTo>
                  <a:pt x="748512" y="935647"/>
                </a:lnTo>
                <a:lnTo>
                  <a:pt x="748512" y="842086"/>
                </a:lnTo>
                <a:close/>
              </a:path>
              <a:path w="935990" h="2339340">
                <a:moveTo>
                  <a:pt x="748512" y="374269"/>
                </a:moveTo>
                <a:lnTo>
                  <a:pt x="654939" y="374269"/>
                </a:lnTo>
                <a:lnTo>
                  <a:pt x="561378" y="374269"/>
                </a:lnTo>
                <a:lnTo>
                  <a:pt x="561378" y="561390"/>
                </a:lnTo>
                <a:lnTo>
                  <a:pt x="654939" y="561390"/>
                </a:lnTo>
                <a:lnTo>
                  <a:pt x="654939" y="654951"/>
                </a:lnTo>
                <a:lnTo>
                  <a:pt x="748512" y="654951"/>
                </a:lnTo>
                <a:lnTo>
                  <a:pt x="748512" y="561390"/>
                </a:lnTo>
                <a:lnTo>
                  <a:pt x="748512" y="374269"/>
                </a:lnTo>
                <a:close/>
              </a:path>
              <a:path w="935990" h="2339340">
                <a:moveTo>
                  <a:pt x="842073" y="1029208"/>
                </a:moveTo>
                <a:lnTo>
                  <a:pt x="748512" y="1029208"/>
                </a:lnTo>
                <a:lnTo>
                  <a:pt x="748512" y="1122768"/>
                </a:lnTo>
                <a:lnTo>
                  <a:pt x="654939" y="1122768"/>
                </a:lnTo>
                <a:lnTo>
                  <a:pt x="654939" y="1216329"/>
                </a:lnTo>
                <a:lnTo>
                  <a:pt x="654939" y="1403464"/>
                </a:lnTo>
                <a:lnTo>
                  <a:pt x="561378" y="1403464"/>
                </a:lnTo>
                <a:lnTo>
                  <a:pt x="561378" y="1497025"/>
                </a:lnTo>
                <a:lnTo>
                  <a:pt x="654939" y="1497025"/>
                </a:lnTo>
                <a:lnTo>
                  <a:pt x="654939" y="1590598"/>
                </a:lnTo>
                <a:lnTo>
                  <a:pt x="654939" y="1684147"/>
                </a:lnTo>
                <a:lnTo>
                  <a:pt x="561378" y="1684147"/>
                </a:lnTo>
                <a:lnTo>
                  <a:pt x="467817" y="1684147"/>
                </a:lnTo>
                <a:lnTo>
                  <a:pt x="467817" y="1590598"/>
                </a:lnTo>
                <a:lnTo>
                  <a:pt x="467817" y="1309903"/>
                </a:lnTo>
                <a:lnTo>
                  <a:pt x="374256" y="1309903"/>
                </a:lnTo>
                <a:lnTo>
                  <a:pt x="374256" y="1216329"/>
                </a:lnTo>
                <a:lnTo>
                  <a:pt x="467817" y="1216329"/>
                </a:lnTo>
                <a:lnTo>
                  <a:pt x="561378" y="1216329"/>
                </a:lnTo>
                <a:lnTo>
                  <a:pt x="654939" y="1216329"/>
                </a:lnTo>
                <a:lnTo>
                  <a:pt x="654939" y="1122768"/>
                </a:lnTo>
                <a:lnTo>
                  <a:pt x="654939" y="1029208"/>
                </a:lnTo>
                <a:lnTo>
                  <a:pt x="561378" y="1029208"/>
                </a:lnTo>
                <a:lnTo>
                  <a:pt x="467817" y="1029208"/>
                </a:lnTo>
                <a:lnTo>
                  <a:pt x="467817" y="654951"/>
                </a:lnTo>
                <a:lnTo>
                  <a:pt x="374256" y="654951"/>
                </a:lnTo>
                <a:lnTo>
                  <a:pt x="374256" y="561390"/>
                </a:lnTo>
                <a:lnTo>
                  <a:pt x="374256" y="280695"/>
                </a:lnTo>
                <a:lnTo>
                  <a:pt x="280695" y="280695"/>
                </a:lnTo>
                <a:lnTo>
                  <a:pt x="280695" y="374269"/>
                </a:lnTo>
                <a:lnTo>
                  <a:pt x="187121" y="374269"/>
                </a:lnTo>
                <a:lnTo>
                  <a:pt x="93560" y="374269"/>
                </a:lnTo>
                <a:lnTo>
                  <a:pt x="93560" y="280695"/>
                </a:lnTo>
                <a:lnTo>
                  <a:pt x="0" y="280695"/>
                </a:lnTo>
                <a:lnTo>
                  <a:pt x="0" y="467817"/>
                </a:lnTo>
                <a:lnTo>
                  <a:pt x="93560" y="467817"/>
                </a:lnTo>
                <a:lnTo>
                  <a:pt x="93560" y="561390"/>
                </a:lnTo>
                <a:lnTo>
                  <a:pt x="93560" y="654951"/>
                </a:lnTo>
                <a:lnTo>
                  <a:pt x="187121" y="654951"/>
                </a:lnTo>
                <a:lnTo>
                  <a:pt x="187121" y="561390"/>
                </a:lnTo>
                <a:lnTo>
                  <a:pt x="187121" y="467829"/>
                </a:lnTo>
                <a:lnTo>
                  <a:pt x="280695" y="467829"/>
                </a:lnTo>
                <a:lnTo>
                  <a:pt x="280695" y="561390"/>
                </a:lnTo>
                <a:lnTo>
                  <a:pt x="280695" y="654951"/>
                </a:lnTo>
                <a:lnTo>
                  <a:pt x="374243" y="654951"/>
                </a:lnTo>
                <a:lnTo>
                  <a:pt x="374243" y="748512"/>
                </a:lnTo>
                <a:lnTo>
                  <a:pt x="280695" y="748512"/>
                </a:lnTo>
                <a:lnTo>
                  <a:pt x="280695" y="654951"/>
                </a:lnTo>
                <a:lnTo>
                  <a:pt x="187121" y="654951"/>
                </a:lnTo>
                <a:lnTo>
                  <a:pt x="187121" y="748525"/>
                </a:lnTo>
                <a:lnTo>
                  <a:pt x="280695" y="748525"/>
                </a:lnTo>
                <a:lnTo>
                  <a:pt x="280695" y="842086"/>
                </a:lnTo>
                <a:lnTo>
                  <a:pt x="374243" y="842086"/>
                </a:lnTo>
                <a:lnTo>
                  <a:pt x="374243" y="935647"/>
                </a:lnTo>
                <a:lnTo>
                  <a:pt x="280695" y="935647"/>
                </a:lnTo>
                <a:lnTo>
                  <a:pt x="280695" y="1029208"/>
                </a:lnTo>
                <a:lnTo>
                  <a:pt x="374243" y="1029208"/>
                </a:lnTo>
                <a:lnTo>
                  <a:pt x="374243" y="1122768"/>
                </a:lnTo>
                <a:lnTo>
                  <a:pt x="280695" y="1122768"/>
                </a:lnTo>
                <a:lnTo>
                  <a:pt x="280695" y="1216329"/>
                </a:lnTo>
                <a:lnTo>
                  <a:pt x="187121" y="1216329"/>
                </a:lnTo>
                <a:lnTo>
                  <a:pt x="93560" y="1216329"/>
                </a:lnTo>
                <a:lnTo>
                  <a:pt x="93560" y="1122768"/>
                </a:lnTo>
                <a:lnTo>
                  <a:pt x="0" y="1122768"/>
                </a:lnTo>
                <a:lnTo>
                  <a:pt x="0" y="1403464"/>
                </a:lnTo>
                <a:lnTo>
                  <a:pt x="93560" y="1403464"/>
                </a:lnTo>
                <a:lnTo>
                  <a:pt x="93560" y="1309890"/>
                </a:lnTo>
                <a:lnTo>
                  <a:pt x="187121" y="1309890"/>
                </a:lnTo>
                <a:lnTo>
                  <a:pt x="187121" y="1403451"/>
                </a:lnTo>
                <a:lnTo>
                  <a:pt x="280695" y="1403451"/>
                </a:lnTo>
                <a:lnTo>
                  <a:pt x="280695" y="1497025"/>
                </a:lnTo>
                <a:lnTo>
                  <a:pt x="374243" y="1497025"/>
                </a:lnTo>
                <a:lnTo>
                  <a:pt x="374243" y="1590598"/>
                </a:lnTo>
                <a:lnTo>
                  <a:pt x="374243" y="1684159"/>
                </a:lnTo>
                <a:lnTo>
                  <a:pt x="467817" y="1684159"/>
                </a:lnTo>
                <a:lnTo>
                  <a:pt x="467817" y="1777720"/>
                </a:lnTo>
                <a:lnTo>
                  <a:pt x="374243" y="1777720"/>
                </a:lnTo>
                <a:lnTo>
                  <a:pt x="374243" y="1871281"/>
                </a:lnTo>
                <a:lnTo>
                  <a:pt x="280695" y="1871281"/>
                </a:lnTo>
                <a:lnTo>
                  <a:pt x="280695" y="1964842"/>
                </a:lnTo>
                <a:lnTo>
                  <a:pt x="187121" y="1964842"/>
                </a:lnTo>
                <a:lnTo>
                  <a:pt x="187121" y="1871281"/>
                </a:lnTo>
                <a:lnTo>
                  <a:pt x="93560" y="1871281"/>
                </a:lnTo>
                <a:lnTo>
                  <a:pt x="93560" y="1777720"/>
                </a:lnTo>
                <a:lnTo>
                  <a:pt x="0" y="1777720"/>
                </a:lnTo>
                <a:lnTo>
                  <a:pt x="0" y="1871281"/>
                </a:lnTo>
                <a:lnTo>
                  <a:pt x="0" y="1964855"/>
                </a:lnTo>
                <a:lnTo>
                  <a:pt x="93560" y="1964855"/>
                </a:lnTo>
                <a:lnTo>
                  <a:pt x="187121" y="1964855"/>
                </a:lnTo>
                <a:lnTo>
                  <a:pt x="187121" y="2058416"/>
                </a:lnTo>
                <a:lnTo>
                  <a:pt x="93560" y="2058416"/>
                </a:lnTo>
                <a:lnTo>
                  <a:pt x="0" y="2058416"/>
                </a:lnTo>
                <a:lnTo>
                  <a:pt x="0" y="2151964"/>
                </a:lnTo>
                <a:lnTo>
                  <a:pt x="0" y="2245525"/>
                </a:lnTo>
                <a:lnTo>
                  <a:pt x="93560" y="2245525"/>
                </a:lnTo>
                <a:lnTo>
                  <a:pt x="93560" y="2151977"/>
                </a:lnTo>
                <a:lnTo>
                  <a:pt x="187121" y="2151977"/>
                </a:lnTo>
                <a:lnTo>
                  <a:pt x="280695" y="2151964"/>
                </a:lnTo>
                <a:lnTo>
                  <a:pt x="280695" y="2245537"/>
                </a:lnTo>
                <a:lnTo>
                  <a:pt x="187121" y="2245537"/>
                </a:lnTo>
                <a:lnTo>
                  <a:pt x="187121" y="2339098"/>
                </a:lnTo>
                <a:lnTo>
                  <a:pt x="280695" y="2339098"/>
                </a:lnTo>
                <a:lnTo>
                  <a:pt x="374256" y="2339098"/>
                </a:lnTo>
                <a:lnTo>
                  <a:pt x="374256" y="2245525"/>
                </a:lnTo>
                <a:lnTo>
                  <a:pt x="467817" y="2245525"/>
                </a:lnTo>
                <a:lnTo>
                  <a:pt x="467817" y="2339098"/>
                </a:lnTo>
                <a:lnTo>
                  <a:pt x="561378" y="2339098"/>
                </a:lnTo>
                <a:lnTo>
                  <a:pt x="654939" y="2339098"/>
                </a:lnTo>
                <a:lnTo>
                  <a:pt x="748512" y="2339098"/>
                </a:lnTo>
                <a:lnTo>
                  <a:pt x="748512" y="2151977"/>
                </a:lnTo>
                <a:lnTo>
                  <a:pt x="842073" y="2151977"/>
                </a:lnTo>
                <a:lnTo>
                  <a:pt x="842073" y="2058416"/>
                </a:lnTo>
                <a:lnTo>
                  <a:pt x="748512" y="2058416"/>
                </a:lnTo>
                <a:lnTo>
                  <a:pt x="748512" y="2151964"/>
                </a:lnTo>
                <a:lnTo>
                  <a:pt x="654939" y="2151964"/>
                </a:lnTo>
                <a:lnTo>
                  <a:pt x="561378" y="2151964"/>
                </a:lnTo>
                <a:lnTo>
                  <a:pt x="467817" y="2151964"/>
                </a:lnTo>
                <a:lnTo>
                  <a:pt x="374256" y="2151964"/>
                </a:lnTo>
                <a:lnTo>
                  <a:pt x="374256" y="2058416"/>
                </a:lnTo>
                <a:lnTo>
                  <a:pt x="467817" y="2058416"/>
                </a:lnTo>
                <a:lnTo>
                  <a:pt x="561378" y="2058403"/>
                </a:lnTo>
                <a:lnTo>
                  <a:pt x="561378" y="1964842"/>
                </a:lnTo>
                <a:lnTo>
                  <a:pt x="467817" y="1964842"/>
                </a:lnTo>
                <a:lnTo>
                  <a:pt x="467817" y="1871281"/>
                </a:lnTo>
                <a:lnTo>
                  <a:pt x="561378" y="1871281"/>
                </a:lnTo>
                <a:lnTo>
                  <a:pt x="561378" y="1777720"/>
                </a:lnTo>
                <a:lnTo>
                  <a:pt x="654939" y="1777720"/>
                </a:lnTo>
                <a:lnTo>
                  <a:pt x="654939" y="1871281"/>
                </a:lnTo>
                <a:lnTo>
                  <a:pt x="654939" y="1964855"/>
                </a:lnTo>
                <a:lnTo>
                  <a:pt x="748512" y="1964855"/>
                </a:lnTo>
                <a:lnTo>
                  <a:pt x="842073" y="1964855"/>
                </a:lnTo>
                <a:lnTo>
                  <a:pt x="842073" y="1871281"/>
                </a:lnTo>
                <a:lnTo>
                  <a:pt x="748512" y="1871281"/>
                </a:lnTo>
                <a:lnTo>
                  <a:pt x="748512" y="1590598"/>
                </a:lnTo>
                <a:lnTo>
                  <a:pt x="842073" y="1590598"/>
                </a:lnTo>
                <a:lnTo>
                  <a:pt x="842073" y="1497025"/>
                </a:lnTo>
                <a:lnTo>
                  <a:pt x="748512" y="1497025"/>
                </a:lnTo>
                <a:lnTo>
                  <a:pt x="748512" y="1309903"/>
                </a:lnTo>
                <a:lnTo>
                  <a:pt x="842073" y="1309903"/>
                </a:lnTo>
                <a:lnTo>
                  <a:pt x="842073" y="1029208"/>
                </a:lnTo>
                <a:close/>
              </a:path>
              <a:path w="935990" h="2339340">
                <a:moveTo>
                  <a:pt x="935621" y="0"/>
                </a:moveTo>
                <a:lnTo>
                  <a:pt x="842073" y="0"/>
                </a:lnTo>
                <a:lnTo>
                  <a:pt x="842073" y="561390"/>
                </a:lnTo>
                <a:lnTo>
                  <a:pt x="935621" y="561390"/>
                </a:lnTo>
                <a:lnTo>
                  <a:pt x="935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02CBEBA-42FE-797D-49AB-E1828100231E}"/>
              </a:ext>
            </a:extLst>
          </p:cNvPr>
          <p:cNvSpPr/>
          <p:nvPr/>
        </p:nvSpPr>
        <p:spPr>
          <a:xfrm>
            <a:off x="16254730" y="8573135"/>
            <a:ext cx="655320" cy="2339340"/>
          </a:xfrm>
          <a:custGeom>
            <a:avLst/>
            <a:gdLst/>
            <a:ahLst/>
            <a:cxnLst/>
            <a:rect l="l" t="t" r="r" b="b"/>
            <a:pathLst>
              <a:path w="655319" h="2339340">
                <a:moveTo>
                  <a:pt x="93548" y="2245537"/>
                </a:moveTo>
                <a:lnTo>
                  <a:pt x="0" y="2245537"/>
                </a:lnTo>
                <a:lnTo>
                  <a:pt x="0" y="2339098"/>
                </a:lnTo>
                <a:lnTo>
                  <a:pt x="93548" y="2339098"/>
                </a:lnTo>
                <a:lnTo>
                  <a:pt x="93548" y="2245537"/>
                </a:lnTo>
                <a:close/>
              </a:path>
              <a:path w="655319" h="2339340">
                <a:moveTo>
                  <a:pt x="93548" y="1871281"/>
                </a:moveTo>
                <a:lnTo>
                  <a:pt x="0" y="1871281"/>
                </a:lnTo>
                <a:lnTo>
                  <a:pt x="0" y="1964855"/>
                </a:lnTo>
                <a:lnTo>
                  <a:pt x="93548" y="1964855"/>
                </a:lnTo>
                <a:lnTo>
                  <a:pt x="93548" y="1871281"/>
                </a:lnTo>
                <a:close/>
              </a:path>
              <a:path w="655319" h="2339340">
                <a:moveTo>
                  <a:pt x="93548" y="1684147"/>
                </a:moveTo>
                <a:lnTo>
                  <a:pt x="0" y="1684147"/>
                </a:lnTo>
                <a:lnTo>
                  <a:pt x="0" y="1777720"/>
                </a:lnTo>
                <a:lnTo>
                  <a:pt x="93548" y="1777720"/>
                </a:lnTo>
                <a:lnTo>
                  <a:pt x="93548" y="1684147"/>
                </a:lnTo>
                <a:close/>
              </a:path>
              <a:path w="655319" h="2339340">
                <a:moveTo>
                  <a:pt x="93548" y="1497025"/>
                </a:moveTo>
                <a:lnTo>
                  <a:pt x="0" y="1497025"/>
                </a:lnTo>
                <a:lnTo>
                  <a:pt x="0" y="1590598"/>
                </a:lnTo>
                <a:lnTo>
                  <a:pt x="93548" y="1590598"/>
                </a:lnTo>
                <a:lnTo>
                  <a:pt x="93548" y="1497025"/>
                </a:lnTo>
                <a:close/>
              </a:path>
              <a:path w="655319" h="2339340">
                <a:moveTo>
                  <a:pt x="93548" y="1122768"/>
                </a:moveTo>
                <a:lnTo>
                  <a:pt x="0" y="1122768"/>
                </a:lnTo>
                <a:lnTo>
                  <a:pt x="0" y="1403464"/>
                </a:lnTo>
                <a:lnTo>
                  <a:pt x="93548" y="1403464"/>
                </a:lnTo>
                <a:lnTo>
                  <a:pt x="93548" y="1122768"/>
                </a:lnTo>
                <a:close/>
              </a:path>
              <a:path w="655319" h="2339340">
                <a:moveTo>
                  <a:pt x="93548" y="842086"/>
                </a:moveTo>
                <a:lnTo>
                  <a:pt x="0" y="842086"/>
                </a:lnTo>
                <a:lnTo>
                  <a:pt x="0" y="1029208"/>
                </a:lnTo>
                <a:lnTo>
                  <a:pt x="93548" y="1029208"/>
                </a:lnTo>
                <a:lnTo>
                  <a:pt x="93548" y="842086"/>
                </a:lnTo>
                <a:close/>
              </a:path>
              <a:path w="655319" h="2339340">
                <a:moveTo>
                  <a:pt x="93548" y="0"/>
                </a:moveTo>
                <a:lnTo>
                  <a:pt x="0" y="0"/>
                </a:lnTo>
                <a:lnTo>
                  <a:pt x="0" y="561390"/>
                </a:lnTo>
                <a:lnTo>
                  <a:pt x="0" y="654951"/>
                </a:lnTo>
                <a:lnTo>
                  <a:pt x="93548" y="654951"/>
                </a:lnTo>
                <a:lnTo>
                  <a:pt x="93548" y="561390"/>
                </a:lnTo>
                <a:lnTo>
                  <a:pt x="93548" y="0"/>
                </a:lnTo>
                <a:close/>
              </a:path>
              <a:path w="655319" h="2339340">
                <a:moveTo>
                  <a:pt x="187134" y="2245537"/>
                </a:moveTo>
                <a:lnTo>
                  <a:pt x="93560" y="2245537"/>
                </a:lnTo>
                <a:lnTo>
                  <a:pt x="93560" y="2339098"/>
                </a:lnTo>
                <a:lnTo>
                  <a:pt x="187134" y="2339098"/>
                </a:lnTo>
                <a:lnTo>
                  <a:pt x="187134" y="2245537"/>
                </a:lnTo>
                <a:close/>
              </a:path>
              <a:path w="655319" h="2339340">
                <a:moveTo>
                  <a:pt x="280682" y="935647"/>
                </a:moveTo>
                <a:lnTo>
                  <a:pt x="187134" y="935647"/>
                </a:lnTo>
                <a:lnTo>
                  <a:pt x="93560" y="935647"/>
                </a:lnTo>
                <a:lnTo>
                  <a:pt x="93560" y="1029208"/>
                </a:lnTo>
                <a:lnTo>
                  <a:pt x="187121" y="1029208"/>
                </a:lnTo>
                <a:lnTo>
                  <a:pt x="280682" y="1029208"/>
                </a:lnTo>
                <a:lnTo>
                  <a:pt x="280682" y="935647"/>
                </a:lnTo>
                <a:close/>
              </a:path>
              <a:path w="655319" h="2339340">
                <a:moveTo>
                  <a:pt x="280682" y="748512"/>
                </a:moveTo>
                <a:lnTo>
                  <a:pt x="187121" y="748512"/>
                </a:lnTo>
                <a:lnTo>
                  <a:pt x="187121" y="842086"/>
                </a:lnTo>
                <a:lnTo>
                  <a:pt x="280682" y="842086"/>
                </a:lnTo>
                <a:lnTo>
                  <a:pt x="280682" y="748512"/>
                </a:lnTo>
                <a:close/>
              </a:path>
              <a:path w="655319" h="2339340">
                <a:moveTo>
                  <a:pt x="374256" y="1122768"/>
                </a:moveTo>
                <a:lnTo>
                  <a:pt x="280682" y="1122768"/>
                </a:lnTo>
                <a:lnTo>
                  <a:pt x="280682" y="1309903"/>
                </a:lnTo>
                <a:lnTo>
                  <a:pt x="374256" y="1309903"/>
                </a:lnTo>
                <a:lnTo>
                  <a:pt x="374256" y="1122768"/>
                </a:lnTo>
                <a:close/>
              </a:path>
              <a:path w="655319" h="2339340">
                <a:moveTo>
                  <a:pt x="467817" y="187134"/>
                </a:moveTo>
                <a:lnTo>
                  <a:pt x="374256" y="187134"/>
                </a:lnTo>
                <a:lnTo>
                  <a:pt x="280682" y="187134"/>
                </a:lnTo>
                <a:lnTo>
                  <a:pt x="187121" y="187134"/>
                </a:lnTo>
                <a:lnTo>
                  <a:pt x="187121" y="467829"/>
                </a:lnTo>
                <a:lnTo>
                  <a:pt x="280682" y="467829"/>
                </a:lnTo>
                <a:lnTo>
                  <a:pt x="374256" y="467829"/>
                </a:lnTo>
                <a:lnTo>
                  <a:pt x="467817" y="467829"/>
                </a:lnTo>
                <a:lnTo>
                  <a:pt x="467817" y="187134"/>
                </a:lnTo>
                <a:close/>
              </a:path>
              <a:path w="655319" h="2339340">
                <a:moveTo>
                  <a:pt x="561378" y="748512"/>
                </a:moveTo>
                <a:lnTo>
                  <a:pt x="467817" y="748512"/>
                </a:lnTo>
                <a:lnTo>
                  <a:pt x="467817" y="842086"/>
                </a:lnTo>
                <a:lnTo>
                  <a:pt x="561378" y="842086"/>
                </a:lnTo>
                <a:lnTo>
                  <a:pt x="561378" y="748512"/>
                </a:lnTo>
                <a:close/>
              </a:path>
              <a:path w="655319" h="2339340">
                <a:moveTo>
                  <a:pt x="654951" y="2058416"/>
                </a:moveTo>
                <a:lnTo>
                  <a:pt x="561378" y="2058416"/>
                </a:lnTo>
                <a:lnTo>
                  <a:pt x="561378" y="2151964"/>
                </a:lnTo>
                <a:lnTo>
                  <a:pt x="467817" y="2151964"/>
                </a:lnTo>
                <a:lnTo>
                  <a:pt x="467817" y="2339098"/>
                </a:lnTo>
                <a:lnTo>
                  <a:pt x="561378" y="2339098"/>
                </a:lnTo>
                <a:lnTo>
                  <a:pt x="654951" y="2339098"/>
                </a:lnTo>
                <a:lnTo>
                  <a:pt x="654951" y="2245537"/>
                </a:lnTo>
                <a:lnTo>
                  <a:pt x="561378" y="2245537"/>
                </a:lnTo>
                <a:lnTo>
                  <a:pt x="561378" y="2151977"/>
                </a:lnTo>
                <a:lnTo>
                  <a:pt x="654951" y="2151977"/>
                </a:lnTo>
                <a:lnTo>
                  <a:pt x="654951" y="2058416"/>
                </a:lnTo>
                <a:close/>
              </a:path>
              <a:path w="655319" h="2339340">
                <a:moveTo>
                  <a:pt x="654951" y="1590598"/>
                </a:moveTo>
                <a:lnTo>
                  <a:pt x="561378" y="1590598"/>
                </a:lnTo>
                <a:lnTo>
                  <a:pt x="467817" y="1590598"/>
                </a:lnTo>
                <a:lnTo>
                  <a:pt x="374256" y="1590598"/>
                </a:lnTo>
                <a:lnTo>
                  <a:pt x="374256" y="1403464"/>
                </a:lnTo>
                <a:lnTo>
                  <a:pt x="280682" y="1403464"/>
                </a:lnTo>
                <a:lnTo>
                  <a:pt x="280682" y="1309903"/>
                </a:lnTo>
                <a:lnTo>
                  <a:pt x="187121" y="1309903"/>
                </a:lnTo>
                <a:lnTo>
                  <a:pt x="187121" y="1403464"/>
                </a:lnTo>
                <a:lnTo>
                  <a:pt x="93560" y="1403464"/>
                </a:lnTo>
                <a:lnTo>
                  <a:pt x="93560" y="1590598"/>
                </a:lnTo>
                <a:lnTo>
                  <a:pt x="187121" y="1590598"/>
                </a:lnTo>
                <a:lnTo>
                  <a:pt x="187121" y="1871281"/>
                </a:lnTo>
                <a:lnTo>
                  <a:pt x="93560" y="1871281"/>
                </a:lnTo>
                <a:lnTo>
                  <a:pt x="93560" y="2151977"/>
                </a:lnTo>
                <a:lnTo>
                  <a:pt x="187121" y="2151977"/>
                </a:lnTo>
                <a:lnTo>
                  <a:pt x="187121" y="2245525"/>
                </a:lnTo>
                <a:lnTo>
                  <a:pt x="280682" y="2245525"/>
                </a:lnTo>
                <a:lnTo>
                  <a:pt x="374256" y="2245525"/>
                </a:lnTo>
                <a:lnTo>
                  <a:pt x="374256" y="2151977"/>
                </a:lnTo>
                <a:lnTo>
                  <a:pt x="374256" y="2058416"/>
                </a:lnTo>
                <a:lnTo>
                  <a:pt x="280682" y="2058416"/>
                </a:lnTo>
                <a:lnTo>
                  <a:pt x="280682" y="1871281"/>
                </a:lnTo>
                <a:lnTo>
                  <a:pt x="374256" y="1871281"/>
                </a:lnTo>
                <a:lnTo>
                  <a:pt x="374256" y="1777720"/>
                </a:lnTo>
                <a:lnTo>
                  <a:pt x="280682" y="1777720"/>
                </a:lnTo>
                <a:lnTo>
                  <a:pt x="280682" y="1684159"/>
                </a:lnTo>
                <a:lnTo>
                  <a:pt x="374256" y="1684159"/>
                </a:lnTo>
                <a:lnTo>
                  <a:pt x="467817" y="1684159"/>
                </a:lnTo>
                <a:lnTo>
                  <a:pt x="467817" y="1777720"/>
                </a:lnTo>
                <a:lnTo>
                  <a:pt x="561378" y="1777720"/>
                </a:lnTo>
                <a:lnTo>
                  <a:pt x="561378" y="1871281"/>
                </a:lnTo>
                <a:lnTo>
                  <a:pt x="467817" y="1871281"/>
                </a:lnTo>
                <a:lnTo>
                  <a:pt x="467817" y="1964842"/>
                </a:lnTo>
                <a:lnTo>
                  <a:pt x="374256" y="1964842"/>
                </a:lnTo>
                <a:lnTo>
                  <a:pt x="374256" y="2058403"/>
                </a:lnTo>
                <a:lnTo>
                  <a:pt x="467817" y="2058403"/>
                </a:lnTo>
                <a:lnTo>
                  <a:pt x="467817" y="1964855"/>
                </a:lnTo>
                <a:lnTo>
                  <a:pt x="561378" y="1964855"/>
                </a:lnTo>
                <a:lnTo>
                  <a:pt x="654951" y="1964855"/>
                </a:lnTo>
                <a:lnTo>
                  <a:pt x="654951" y="1871281"/>
                </a:lnTo>
                <a:lnTo>
                  <a:pt x="654951" y="1590598"/>
                </a:lnTo>
                <a:close/>
              </a:path>
              <a:path w="655319" h="2339340">
                <a:moveTo>
                  <a:pt x="654951" y="842086"/>
                </a:moveTo>
                <a:lnTo>
                  <a:pt x="561378" y="842086"/>
                </a:lnTo>
                <a:lnTo>
                  <a:pt x="561378" y="935647"/>
                </a:lnTo>
                <a:lnTo>
                  <a:pt x="467817" y="935647"/>
                </a:lnTo>
                <a:lnTo>
                  <a:pt x="374256" y="935647"/>
                </a:lnTo>
                <a:lnTo>
                  <a:pt x="374256" y="1029208"/>
                </a:lnTo>
                <a:lnTo>
                  <a:pt x="467817" y="1029208"/>
                </a:lnTo>
                <a:lnTo>
                  <a:pt x="467817" y="1216329"/>
                </a:lnTo>
                <a:lnTo>
                  <a:pt x="561378" y="1216329"/>
                </a:lnTo>
                <a:lnTo>
                  <a:pt x="561378" y="1309903"/>
                </a:lnTo>
                <a:lnTo>
                  <a:pt x="467817" y="1309903"/>
                </a:lnTo>
                <a:lnTo>
                  <a:pt x="374256" y="1309903"/>
                </a:lnTo>
                <a:lnTo>
                  <a:pt x="374256" y="1403464"/>
                </a:lnTo>
                <a:lnTo>
                  <a:pt x="467817" y="1403464"/>
                </a:lnTo>
                <a:lnTo>
                  <a:pt x="467817" y="1497025"/>
                </a:lnTo>
                <a:lnTo>
                  <a:pt x="561378" y="1497025"/>
                </a:lnTo>
                <a:lnTo>
                  <a:pt x="561378" y="1403464"/>
                </a:lnTo>
                <a:lnTo>
                  <a:pt x="654951" y="1403464"/>
                </a:lnTo>
                <a:lnTo>
                  <a:pt x="654951" y="1122768"/>
                </a:lnTo>
                <a:lnTo>
                  <a:pt x="561378" y="1122768"/>
                </a:lnTo>
                <a:lnTo>
                  <a:pt x="561378" y="1029208"/>
                </a:lnTo>
                <a:lnTo>
                  <a:pt x="654951" y="1029208"/>
                </a:lnTo>
                <a:lnTo>
                  <a:pt x="654951" y="842086"/>
                </a:lnTo>
                <a:close/>
              </a:path>
              <a:path w="655319" h="2339340">
                <a:moveTo>
                  <a:pt x="654951" y="0"/>
                </a:moveTo>
                <a:lnTo>
                  <a:pt x="654951" y="0"/>
                </a:lnTo>
                <a:lnTo>
                  <a:pt x="93560" y="0"/>
                </a:lnTo>
                <a:lnTo>
                  <a:pt x="93560" y="93573"/>
                </a:lnTo>
                <a:lnTo>
                  <a:pt x="561378" y="93573"/>
                </a:lnTo>
                <a:lnTo>
                  <a:pt x="561378" y="561390"/>
                </a:lnTo>
                <a:lnTo>
                  <a:pt x="93560" y="561390"/>
                </a:lnTo>
                <a:lnTo>
                  <a:pt x="93560" y="654951"/>
                </a:lnTo>
                <a:lnTo>
                  <a:pt x="654951" y="654951"/>
                </a:lnTo>
                <a:lnTo>
                  <a:pt x="654951" y="561390"/>
                </a:lnTo>
                <a:lnTo>
                  <a:pt x="654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97BD9411-FA62-030D-990F-81DC2FB3269A}"/>
              </a:ext>
            </a:extLst>
          </p:cNvPr>
          <p:cNvSpPr/>
          <p:nvPr/>
        </p:nvSpPr>
        <p:spPr>
          <a:xfrm>
            <a:off x="2929036" y="887949"/>
            <a:ext cx="568960" cy="541020"/>
          </a:xfrm>
          <a:custGeom>
            <a:avLst/>
            <a:gdLst/>
            <a:ahLst/>
            <a:cxnLst/>
            <a:rect l="l" t="t" r="r" b="b"/>
            <a:pathLst>
              <a:path w="568960" h="541019">
                <a:moveTo>
                  <a:pt x="373904" y="0"/>
                </a:moveTo>
                <a:lnTo>
                  <a:pt x="312796" y="273447"/>
                </a:lnTo>
                <a:lnTo>
                  <a:pt x="294158" y="373915"/>
                </a:lnTo>
                <a:lnTo>
                  <a:pt x="275509" y="257908"/>
                </a:lnTo>
                <a:lnTo>
                  <a:pt x="241332" y="92185"/>
                </a:lnTo>
                <a:lnTo>
                  <a:pt x="223675" y="46753"/>
                </a:lnTo>
                <a:lnTo>
                  <a:pt x="196405" y="18512"/>
                </a:lnTo>
                <a:lnTo>
                  <a:pt x="127399" y="0"/>
                </a:lnTo>
                <a:lnTo>
                  <a:pt x="92342" y="2346"/>
                </a:lnTo>
                <a:lnTo>
                  <a:pt x="57483" y="8675"/>
                </a:lnTo>
                <a:lnTo>
                  <a:pt x="25732" y="17916"/>
                </a:lnTo>
                <a:lnTo>
                  <a:pt x="0" y="29004"/>
                </a:lnTo>
                <a:lnTo>
                  <a:pt x="174005" y="540674"/>
                </a:lnTo>
                <a:lnTo>
                  <a:pt x="395663" y="540674"/>
                </a:lnTo>
                <a:lnTo>
                  <a:pt x="568631" y="29004"/>
                </a:lnTo>
                <a:lnTo>
                  <a:pt x="373904" y="0"/>
                </a:lnTo>
                <a:close/>
              </a:path>
            </a:pathLst>
          </a:custGeom>
          <a:solidFill>
            <a:srgbClr val="52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F803C2C-452C-CDD9-3FF1-8F6714191FFF}"/>
              </a:ext>
            </a:extLst>
          </p:cNvPr>
          <p:cNvSpPr/>
          <p:nvPr/>
        </p:nvSpPr>
        <p:spPr>
          <a:xfrm>
            <a:off x="3555661" y="620722"/>
            <a:ext cx="547370" cy="808355"/>
          </a:xfrm>
          <a:custGeom>
            <a:avLst/>
            <a:gdLst/>
            <a:ahLst/>
            <a:cxnLst/>
            <a:rect l="l" t="t" r="r" b="b"/>
            <a:pathLst>
              <a:path w="547370" h="808355">
                <a:moveTo>
                  <a:pt x="113933" y="0"/>
                </a:moveTo>
                <a:lnTo>
                  <a:pt x="85644" y="2184"/>
                </a:lnTo>
                <a:lnTo>
                  <a:pt x="56966" y="8156"/>
                </a:lnTo>
                <a:lnTo>
                  <a:pt x="28289" y="17042"/>
                </a:lnTo>
                <a:lnTo>
                  <a:pt x="0" y="27967"/>
                </a:lnTo>
                <a:lnTo>
                  <a:pt x="0" y="807902"/>
                </a:lnTo>
                <a:lnTo>
                  <a:pt x="207155" y="807902"/>
                </a:lnTo>
                <a:lnTo>
                  <a:pt x="207155" y="564495"/>
                </a:lnTo>
                <a:lnTo>
                  <a:pt x="212027" y="496973"/>
                </a:lnTo>
                <a:lnTo>
                  <a:pt x="226705" y="455475"/>
                </a:lnTo>
                <a:lnTo>
                  <a:pt x="251285" y="434565"/>
                </a:lnTo>
                <a:lnTo>
                  <a:pt x="285865" y="428803"/>
                </a:lnTo>
                <a:lnTo>
                  <a:pt x="309579" y="434209"/>
                </a:lnTo>
                <a:lnTo>
                  <a:pt x="326394" y="449520"/>
                </a:lnTo>
                <a:lnTo>
                  <a:pt x="336411" y="473375"/>
                </a:lnTo>
                <a:lnTo>
                  <a:pt x="339727" y="504413"/>
                </a:lnTo>
                <a:lnTo>
                  <a:pt x="339727" y="807902"/>
                </a:lnTo>
                <a:lnTo>
                  <a:pt x="546883" y="807902"/>
                </a:lnTo>
                <a:lnTo>
                  <a:pt x="546883" y="470236"/>
                </a:lnTo>
                <a:lnTo>
                  <a:pt x="542629" y="418228"/>
                </a:lnTo>
                <a:lnTo>
                  <a:pt x="530095" y="373374"/>
                </a:lnTo>
                <a:lnTo>
                  <a:pt x="509624" y="335983"/>
                </a:lnTo>
                <a:lnTo>
                  <a:pt x="481563" y="306365"/>
                </a:lnTo>
                <a:lnTo>
                  <a:pt x="446253" y="284827"/>
                </a:lnTo>
                <a:lnTo>
                  <a:pt x="404039" y="271678"/>
                </a:lnTo>
                <a:lnTo>
                  <a:pt x="355266" y="267227"/>
                </a:lnTo>
                <a:lnTo>
                  <a:pt x="316829" y="270335"/>
                </a:lnTo>
                <a:lnTo>
                  <a:pt x="278490" y="281211"/>
                </a:lnTo>
                <a:lnTo>
                  <a:pt x="241511" y="302186"/>
                </a:lnTo>
                <a:lnTo>
                  <a:pt x="207155" y="335591"/>
                </a:lnTo>
                <a:lnTo>
                  <a:pt x="207155" y="88039"/>
                </a:lnTo>
                <a:lnTo>
                  <a:pt x="201039" y="53746"/>
                </a:lnTo>
                <a:lnTo>
                  <a:pt x="183075" y="25764"/>
                </a:lnTo>
                <a:lnTo>
                  <a:pt x="153846" y="6910"/>
                </a:lnTo>
                <a:lnTo>
                  <a:pt x="113933" y="0"/>
                </a:lnTo>
                <a:close/>
              </a:path>
            </a:pathLst>
          </a:custGeom>
          <a:solidFill>
            <a:srgbClr val="52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812405E-D316-0E01-E00B-0740A92B1918}"/>
              </a:ext>
            </a:extLst>
          </p:cNvPr>
          <p:cNvSpPr/>
          <p:nvPr/>
        </p:nvSpPr>
        <p:spPr>
          <a:xfrm>
            <a:off x="4176069" y="774015"/>
            <a:ext cx="555625" cy="654685"/>
          </a:xfrm>
          <a:custGeom>
            <a:avLst/>
            <a:gdLst/>
            <a:ahLst/>
            <a:cxnLst/>
            <a:rect l="l" t="t" r="r" b="b"/>
            <a:pathLst>
              <a:path w="555625" h="654685">
                <a:moveTo>
                  <a:pt x="279656" y="0"/>
                </a:moveTo>
                <a:lnTo>
                  <a:pt x="240469" y="2205"/>
                </a:lnTo>
                <a:lnTo>
                  <a:pt x="198144" y="9015"/>
                </a:lnTo>
                <a:lnTo>
                  <a:pt x="153687" y="20715"/>
                </a:lnTo>
                <a:lnTo>
                  <a:pt x="108108" y="37594"/>
                </a:lnTo>
                <a:lnTo>
                  <a:pt x="62413" y="59939"/>
                </a:lnTo>
                <a:lnTo>
                  <a:pt x="17612" y="88039"/>
                </a:lnTo>
                <a:lnTo>
                  <a:pt x="93222" y="222684"/>
                </a:lnTo>
                <a:lnTo>
                  <a:pt x="138893" y="193480"/>
                </a:lnTo>
                <a:lnTo>
                  <a:pt x="179709" y="174662"/>
                </a:lnTo>
                <a:lnTo>
                  <a:pt x="215864" y="164580"/>
                </a:lnTo>
                <a:lnTo>
                  <a:pt x="247552" y="161586"/>
                </a:lnTo>
                <a:lnTo>
                  <a:pt x="282736" y="165292"/>
                </a:lnTo>
                <a:lnTo>
                  <a:pt x="307624" y="175697"/>
                </a:lnTo>
                <a:lnTo>
                  <a:pt x="322412" y="191735"/>
                </a:lnTo>
                <a:lnTo>
                  <a:pt x="327298" y="212339"/>
                </a:lnTo>
                <a:lnTo>
                  <a:pt x="316668" y="244800"/>
                </a:lnTo>
                <a:lnTo>
                  <a:pt x="288074" y="274739"/>
                </a:lnTo>
                <a:lnTo>
                  <a:pt x="246469" y="303512"/>
                </a:lnTo>
                <a:lnTo>
                  <a:pt x="157198" y="355676"/>
                </a:lnTo>
                <a:lnTo>
                  <a:pt x="117923" y="380429"/>
                </a:lnTo>
                <a:lnTo>
                  <a:pt x="81075" y="407410"/>
                </a:lnTo>
                <a:lnTo>
                  <a:pt x="48757" y="437290"/>
                </a:lnTo>
                <a:lnTo>
                  <a:pt x="23071" y="470740"/>
                </a:lnTo>
                <a:lnTo>
                  <a:pt x="6118" y="508430"/>
                </a:lnTo>
                <a:lnTo>
                  <a:pt x="0" y="551030"/>
                </a:lnTo>
                <a:lnTo>
                  <a:pt x="0" y="654608"/>
                </a:lnTo>
                <a:lnTo>
                  <a:pt x="555176" y="654608"/>
                </a:lnTo>
                <a:lnTo>
                  <a:pt x="555176" y="501314"/>
                </a:lnTo>
                <a:lnTo>
                  <a:pt x="212339" y="501314"/>
                </a:lnTo>
                <a:lnTo>
                  <a:pt x="228599" y="486670"/>
                </a:lnTo>
                <a:lnTo>
                  <a:pt x="251563" y="471926"/>
                </a:lnTo>
                <a:lnTo>
                  <a:pt x="279772" y="456600"/>
                </a:lnTo>
                <a:lnTo>
                  <a:pt x="355259" y="417673"/>
                </a:lnTo>
                <a:lnTo>
                  <a:pt x="399564" y="392349"/>
                </a:lnTo>
                <a:lnTo>
                  <a:pt x="441948" y="363728"/>
                </a:lnTo>
                <a:lnTo>
                  <a:pt x="479676" y="331301"/>
                </a:lnTo>
                <a:lnTo>
                  <a:pt x="510012" y="294562"/>
                </a:lnTo>
                <a:lnTo>
                  <a:pt x="530220" y="253004"/>
                </a:lnTo>
                <a:lnTo>
                  <a:pt x="537564" y="206119"/>
                </a:lnTo>
                <a:lnTo>
                  <a:pt x="533110" y="160089"/>
                </a:lnTo>
                <a:lnTo>
                  <a:pt x="519989" y="119292"/>
                </a:lnTo>
                <a:lnTo>
                  <a:pt x="498566" y="84004"/>
                </a:lnTo>
                <a:lnTo>
                  <a:pt x="469205" y="54507"/>
                </a:lnTo>
                <a:lnTo>
                  <a:pt x="432270" y="31079"/>
                </a:lnTo>
                <a:lnTo>
                  <a:pt x="388123" y="13999"/>
                </a:lnTo>
                <a:lnTo>
                  <a:pt x="337131" y="3546"/>
                </a:lnTo>
                <a:lnTo>
                  <a:pt x="279656" y="0"/>
                </a:lnTo>
                <a:close/>
              </a:path>
            </a:pathLst>
          </a:custGeom>
          <a:solidFill>
            <a:srgbClr val="976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06F9450-1DAB-C11C-9B85-7F37FE46916C}"/>
              </a:ext>
            </a:extLst>
          </p:cNvPr>
          <p:cNvSpPr txBox="1"/>
          <p:nvPr/>
        </p:nvSpPr>
        <p:spPr>
          <a:xfrm>
            <a:off x="18519140" y="10912475"/>
            <a:ext cx="1819910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894"/>
              </a:lnSpc>
              <a:spcBef>
                <a:spcPts val="90"/>
              </a:spcBef>
            </a:pPr>
            <a:r>
              <a:rPr sz="750" dirty="0">
                <a:solidFill>
                  <a:srgbClr val="FFFFFF"/>
                </a:solidFill>
                <a:latin typeface="Proxima Nova"/>
                <a:cs typeface="Proxima Nova"/>
              </a:rPr>
              <a:t>Photo</a:t>
            </a:r>
            <a:r>
              <a:rPr sz="750" spc="-20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750" dirty="0">
                <a:solidFill>
                  <a:srgbClr val="FFFFFF"/>
                </a:solidFill>
                <a:latin typeface="Proxima Nova"/>
                <a:cs typeface="Proxima Nova"/>
              </a:rPr>
              <a:t>credit:</a:t>
            </a:r>
            <a:r>
              <a:rPr sz="750" spc="-20" dirty="0">
                <a:solidFill>
                  <a:srgbClr val="FFFFFF"/>
                </a:solidFill>
                <a:latin typeface="Proxima Nova"/>
                <a:cs typeface="Proxima Nova"/>
              </a:rPr>
              <a:t> Tourism </a:t>
            </a:r>
            <a:r>
              <a:rPr sz="750" spc="-10" dirty="0">
                <a:solidFill>
                  <a:srgbClr val="FFFFFF"/>
                </a:solidFill>
                <a:latin typeface="Proxima Nova"/>
                <a:cs typeface="Proxima Nova"/>
              </a:rPr>
              <a:t>Western</a:t>
            </a:r>
            <a:r>
              <a:rPr sz="750" spc="-20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Proxima Nova"/>
                <a:cs typeface="Proxima Nova"/>
              </a:rPr>
              <a:t>Australia</a:t>
            </a:r>
            <a:r>
              <a:rPr sz="750" spc="-20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Proxima Nova"/>
                <a:cs typeface="Proxima Nova"/>
              </a:rPr>
              <a:t>and</a:t>
            </a:r>
            <a:endParaRPr sz="750" dirty="0">
              <a:latin typeface="Proxima Nova"/>
              <a:cs typeface="Proxima Nova"/>
            </a:endParaRPr>
          </a:p>
          <a:p>
            <a:pPr marR="5080" algn="r">
              <a:lnSpc>
                <a:spcPts val="894"/>
              </a:lnSpc>
            </a:pPr>
            <a:r>
              <a:rPr sz="750" spc="-10" dirty="0">
                <a:solidFill>
                  <a:srgbClr val="FFFFFF"/>
                </a:solidFill>
                <a:latin typeface="Proxima Nova"/>
                <a:cs typeface="Proxima Nova"/>
              </a:rPr>
              <a:t>@ospreycreative</a:t>
            </a:r>
            <a:endParaRPr sz="750" dirty="0">
              <a:latin typeface="Proxima Nova"/>
              <a:cs typeface="Proxima Nova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56B8BA7-AD0C-EDC7-1DB9-B6EA83D05FC4}"/>
              </a:ext>
            </a:extLst>
          </p:cNvPr>
          <p:cNvSpPr txBox="1"/>
          <p:nvPr/>
        </p:nvSpPr>
        <p:spPr>
          <a:xfrm>
            <a:off x="374650" y="2549546"/>
            <a:ext cx="16535400" cy="215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-635">
              <a:lnSpc>
                <a:spcPct val="110700"/>
              </a:lnSpc>
              <a:spcBef>
                <a:spcPts val="95"/>
              </a:spcBef>
              <a:tabLst>
                <a:tab pos="1017905" algn="l"/>
              </a:tabLst>
            </a:pPr>
            <a:r>
              <a:rPr sz="4300" b="1" spc="-20" dirty="0">
                <a:solidFill>
                  <a:srgbClr val="976F2A"/>
                </a:solidFill>
                <a:latin typeface="Proxima Nova"/>
                <a:cs typeface="Proxima Nova"/>
              </a:rPr>
              <a:t>16</a:t>
            </a:r>
            <a:r>
              <a:rPr sz="3750" b="1" spc="-30" baseline="30000" dirty="0">
                <a:solidFill>
                  <a:srgbClr val="976F2A"/>
                </a:solidFill>
                <a:latin typeface="Proxima Nova"/>
                <a:cs typeface="Proxima Nova"/>
              </a:rPr>
              <a:t>th</a:t>
            </a:r>
            <a:r>
              <a:rPr lang="en-AU" sz="3750" b="1" spc="-30" baseline="32222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spc="-45" dirty="0">
                <a:solidFill>
                  <a:srgbClr val="976F2A"/>
                </a:solidFill>
                <a:latin typeface="Proxima Nova"/>
                <a:cs typeface="Proxima Nova"/>
              </a:rPr>
              <a:t>Australasian</a:t>
            </a:r>
            <a:r>
              <a:rPr sz="4300" b="1" spc="-204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dirty="0">
                <a:solidFill>
                  <a:srgbClr val="976F2A"/>
                </a:solidFill>
                <a:latin typeface="Proxima Nova"/>
                <a:cs typeface="Proxima Nova"/>
              </a:rPr>
              <a:t>Viral</a:t>
            </a:r>
            <a:r>
              <a:rPr sz="4300" b="1" spc="-195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spc="-25" dirty="0">
                <a:solidFill>
                  <a:srgbClr val="976F2A"/>
                </a:solidFill>
                <a:latin typeface="Proxima Nova"/>
                <a:cs typeface="Proxima Nova"/>
              </a:rPr>
              <a:t>Hepatitis</a:t>
            </a:r>
            <a:r>
              <a:rPr lang="en-AU" sz="4300" b="1" spc="-195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spc="-45" dirty="0">
                <a:solidFill>
                  <a:srgbClr val="976F2A"/>
                </a:solidFill>
                <a:latin typeface="Proxima Nova"/>
                <a:cs typeface="Proxima Nova"/>
              </a:rPr>
              <a:t>Conference </a:t>
            </a:r>
            <a:endParaRPr lang="en-AU" sz="4300" b="1" spc="-45" dirty="0">
              <a:solidFill>
                <a:srgbClr val="976F2A"/>
              </a:solidFill>
              <a:latin typeface="Proxima Nova"/>
              <a:cs typeface="Proxima Nova"/>
            </a:endParaRPr>
          </a:p>
          <a:p>
            <a:pPr marL="38100" marR="30480" indent="-635">
              <a:lnSpc>
                <a:spcPct val="110700"/>
              </a:lnSpc>
              <a:spcBef>
                <a:spcPts val="95"/>
              </a:spcBef>
              <a:tabLst>
                <a:tab pos="1017905" algn="l"/>
              </a:tabLst>
            </a:pPr>
            <a:r>
              <a:rPr lang="en-AU" sz="4300" b="1" dirty="0">
                <a:solidFill>
                  <a:srgbClr val="524B48"/>
                </a:solidFill>
                <a:latin typeface="Proxima Nova"/>
              </a:rPr>
              <a:t>Wednesday 12 – Friday 14 </a:t>
            </a:r>
            <a:r>
              <a:rPr lang="en-AU" sz="4300" b="1" dirty="0">
                <a:solidFill>
                  <a:srgbClr val="524B48"/>
                </a:solidFill>
                <a:latin typeface="Proxima Nova"/>
                <a:cs typeface="Proxima Nova"/>
              </a:rPr>
              <a:t>August</a:t>
            </a:r>
            <a:r>
              <a:rPr sz="4300" b="1" spc="-270" dirty="0">
                <a:solidFill>
                  <a:srgbClr val="524B48"/>
                </a:solidFill>
                <a:latin typeface="Proxima Nova"/>
                <a:cs typeface="Proxima Nova"/>
              </a:rPr>
              <a:t> </a:t>
            </a:r>
            <a:r>
              <a:rPr sz="4300" b="1" spc="-20" dirty="0">
                <a:solidFill>
                  <a:srgbClr val="524B48"/>
                </a:solidFill>
                <a:latin typeface="Proxima Nova"/>
                <a:cs typeface="Proxima Nova"/>
              </a:rPr>
              <a:t>2026</a:t>
            </a:r>
            <a:endParaRPr sz="4300" dirty="0">
              <a:latin typeface="Proxima Nova"/>
              <a:cs typeface="Proxima Nova"/>
            </a:endParaRPr>
          </a:p>
          <a:p>
            <a:pPr marL="38100" marR="4636135">
              <a:lnSpc>
                <a:spcPct val="110700"/>
              </a:lnSpc>
              <a:spcBef>
                <a:spcPts val="5"/>
              </a:spcBef>
            </a:pPr>
            <a:r>
              <a:rPr lang="en-AU" sz="4300" b="1" dirty="0" err="1">
                <a:solidFill>
                  <a:srgbClr val="976F2A"/>
                </a:solidFill>
                <a:latin typeface="Proxima Nova"/>
                <a:cs typeface="Proxima Nova"/>
              </a:rPr>
              <a:t>Walyalup</a:t>
            </a:r>
            <a:r>
              <a:rPr lang="en-AU" sz="4300" b="1" dirty="0">
                <a:solidFill>
                  <a:srgbClr val="976F2A"/>
                </a:solidFill>
                <a:latin typeface="Proxima Nova"/>
                <a:cs typeface="Proxima Nova"/>
              </a:rPr>
              <a:t> (Fremantle)</a:t>
            </a:r>
            <a:r>
              <a:rPr sz="4300" b="1" dirty="0">
                <a:solidFill>
                  <a:srgbClr val="976F2A"/>
                </a:solidFill>
                <a:latin typeface="Proxima Nova"/>
                <a:cs typeface="Proxima Nova"/>
              </a:rPr>
              <a:t>,</a:t>
            </a:r>
            <a:r>
              <a:rPr sz="4300" b="1" spc="-225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spc="-40" dirty="0">
                <a:solidFill>
                  <a:srgbClr val="976F2A"/>
                </a:solidFill>
                <a:latin typeface="Proxima Nova"/>
                <a:cs typeface="Proxima Nova"/>
              </a:rPr>
              <a:t>Western</a:t>
            </a:r>
            <a:r>
              <a:rPr lang="en-AU" sz="4300" b="1" spc="-40" dirty="0">
                <a:solidFill>
                  <a:srgbClr val="976F2A"/>
                </a:solidFill>
                <a:latin typeface="Proxima Nova"/>
                <a:cs typeface="Proxima Nova"/>
              </a:rPr>
              <a:t> </a:t>
            </a:r>
            <a:r>
              <a:rPr sz="4300" b="1" spc="-45" dirty="0">
                <a:solidFill>
                  <a:srgbClr val="976F2A"/>
                </a:solidFill>
                <a:latin typeface="Proxima Nova"/>
                <a:cs typeface="Proxima Nova"/>
              </a:rPr>
              <a:t>Australia </a:t>
            </a:r>
            <a:endParaRPr lang="en-AU" sz="4300" b="1" spc="-45" dirty="0">
              <a:solidFill>
                <a:srgbClr val="976F2A"/>
              </a:solidFill>
              <a:latin typeface="Proxima Nova"/>
              <a:cs typeface="Proxima Nova"/>
            </a:endParaRPr>
          </a:p>
        </p:txBody>
      </p:sp>
      <p:pic>
        <p:nvPicPr>
          <p:cNvPr id="23" name="Picture 22" descr="A blue logo with a circle and a blue circle&#10;&#10;AI-generated content may be incorrect.">
            <a:extLst>
              <a:ext uri="{FF2B5EF4-FFF2-40B4-BE49-F238E27FC236}">
                <a16:creationId xmlns:a16="http://schemas.microsoft.com/office/drawing/2014/main" id="{AFC2A50B-8F48-3D33-6C0F-5B6338AD6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11" y="306546"/>
            <a:ext cx="3720339" cy="1569983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BE2202AF-047A-C5F6-5F94-AC5EC56BB5CB}"/>
              </a:ext>
            </a:extLst>
          </p:cNvPr>
          <p:cNvSpPr txBox="1"/>
          <p:nvPr/>
        </p:nvSpPr>
        <p:spPr>
          <a:xfrm>
            <a:off x="374650" y="5456143"/>
            <a:ext cx="16535400" cy="3303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-635">
              <a:lnSpc>
                <a:spcPct val="110700"/>
              </a:lnSpc>
              <a:spcBef>
                <a:spcPts val="95"/>
              </a:spcBef>
              <a:tabLst>
                <a:tab pos="1017905" algn="l"/>
              </a:tabLst>
            </a:pPr>
            <a:r>
              <a:rPr lang="en-AU" sz="3200" b="1" spc="-20" dirty="0">
                <a:solidFill>
                  <a:srgbClr val="524B48"/>
                </a:solidFill>
                <a:latin typeface="Proxima Nova"/>
                <a:cs typeface="Proxima Nova"/>
              </a:rPr>
              <a:t>Key deadlines</a:t>
            </a:r>
          </a:p>
          <a:p>
            <a:pPr marL="608965" marR="30480" indent="-571500">
              <a:lnSpc>
                <a:spcPct val="1107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017905" algn="l"/>
              </a:tabLst>
            </a:pPr>
            <a:r>
              <a:rPr lang="en-AU" sz="3200" b="1" spc="-20" dirty="0">
                <a:solidFill>
                  <a:srgbClr val="524B48"/>
                </a:solidFill>
                <a:latin typeface="Proxima Nova"/>
                <a:cs typeface="Proxima Nova"/>
              </a:rPr>
              <a:t>Abstract Submission: </a:t>
            </a:r>
            <a:r>
              <a:rPr lang="en-AU" sz="3200" b="1" spc="-20" dirty="0">
                <a:solidFill>
                  <a:srgbClr val="976F2A"/>
                </a:solidFill>
                <a:latin typeface="Proxima Nova"/>
                <a:cs typeface="Proxima Nova"/>
              </a:rPr>
              <a:t>22 February</a:t>
            </a:r>
          </a:p>
          <a:p>
            <a:pPr marL="608965" marR="30480" indent="-571500">
              <a:lnSpc>
                <a:spcPct val="1107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017905" algn="l"/>
              </a:tabLst>
            </a:pPr>
            <a:r>
              <a:rPr lang="en-AU" sz="3200" b="1" spc="-20" dirty="0">
                <a:solidFill>
                  <a:srgbClr val="524B48"/>
                </a:solidFill>
                <a:latin typeface="Proxima Nova"/>
                <a:cs typeface="Proxima Nova"/>
              </a:rPr>
              <a:t>Early Bird Registration: </a:t>
            </a:r>
            <a:r>
              <a:rPr lang="en-AU" sz="3200" b="1" spc="-20" dirty="0">
                <a:solidFill>
                  <a:srgbClr val="976F2A"/>
                </a:solidFill>
                <a:latin typeface="Proxima Nova"/>
                <a:cs typeface="Proxima Nova"/>
              </a:rPr>
              <a:t>24 May</a:t>
            </a:r>
          </a:p>
          <a:p>
            <a:pPr marL="608965" marR="30480" indent="-571500">
              <a:lnSpc>
                <a:spcPct val="1107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017905" algn="l"/>
              </a:tabLst>
            </a:pPr>
            <a:r>
              <a:rPr lang="en-AU" sz="3200" b="1" spc="-20" dirty="0">
                <a:solidFill>
                  <a:srgbClr val="524B48"/>
                </a:solidFill>
                <a:latin typeface="Proxima Nova"/>
                <a:cs typeface="Proxima Nova"/>
              </a:rPr>
              <a:t>Accommodation Booking: </a:t>
            </a:r>
            <a:r>
              <a:rPr lang="en-AU" sz="3200" b="1" spc="-20" dirty="0">
                <a:solidFill>
                  <a:srgbClr val="976F2A"/>
                </a:solidFill>
                <a:latin typeface="Proxima Nova"/>
                <a:cs typeface="Proxima Nova"/>
              </a:rPr>
              <a:t>5 July</a:t>
            </a:r>
          </a:p>
          <a:p>
            <a:pPr marL="608965" marR="30480" indent="-571500">
              <a:lnSpc>
                <a:spcPct val="1107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017905" algn="l"/>
              </a:tabLst>
            </a:pPr>
            <a:endParaRPr lang="en-AU" sz="3200" b="1" spc="-20" dirty="0">
              <a:latin typeface="Proxima Nova"/>
              <a:cs typeface="Proxima Nova"/>
            </a:endParaRPr>
          </a:p>
          <a:p>
            <a:pPr marL="37465" marR="30480">
              <a:lnSpc>
                <a:spcPct val="110700"/>
              </a:lnSpc>
              <a:spcBef>
                <a:spcPts val="95"/>
              </a:spcBef>
              <a:tabLst>
                <a:tab pos="1017905" algn="l"/>
              </a:tabLst>
            </a:pPr>
            <a:r>
              <a:rPr lang="en-AU" sz="3200" b="1" spc="-20" dirty="0">
                <a:solidFill>
                  <a:srgbClr val="524B48"/>
                </a:solidFill>
                <a:latin typeface="Proxima Nova"/>
                <a:cs typeface="Proxima Nova"/>
              </a:rPr>
              <a:t>Scholarship opportunities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EC2C-30FE-E4D9-4FD1-345D7A609986}"/>
              </a:ext>
            </a:extLst>
          </p:cNvPr>
          <p:cNvSpPr txBox="1"/>
          <p:nvPr/>
        </p:nvSpPr>
        <p:spPr>
          <a:xfrm>
            <a:off x="374650" y="9986068"/>
            <a:ext cx="10663706" cy="92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4636135">
              <a:lnSpc>
                <a:spcPct val="110700"/>
              </a:lnSpc>
              <a:spcBef>
                <a:spcPts val="5"/>
              </a:spcBef>
            </a:pPr>
            <a:r>
              <a:rPr lang="en-AU" sz="5400" b="1" spc="-10" dirty="0">
                <a:solidFill>
                  <a:srgbClr val="524B48"/>
                </a:solidFill>
                <a:latin typeface="Proxima Nova"/>
                <a:cs typeface="Proxima Nova"/>
              </a:rPr>
              <a:t>hepatitis.org.au</a:t>
            </a:r>
            <a:endParaRPr lang="en-AU" sz="5400" dirty="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1713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292df1-32b4-4e11-929b-4da33af2fa6c" xsi:nil="true"/>
    <lcf76f155ced4ddcb4097134ff3c332f xmlns="4550e38c-d093-4cb8-85ab-a6df8296f1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37F61F08E5545A4BB03B11A7E1959" ma:contentTypeVersion="13" ma:contentTypeDescription="Create a new document." ma:contentTypeScope="" ma:versionID="40d9e315942604a2b814be1c7994bce3">
  <xsd:schema xmlns:xsd="http://www.w3.org/2001/XMLSchema" xmlns:xs="http://www.w3.org/2001/XMLSchema" xmlns:p="http://schemas.microsoft.com/office/2006/metadata/properties" xmlns:ns2="4550e38c-d093-4cb8-85ab-a6df8296f110" xmlns:ns3="3f292df1-32b4-4e11-929b-4da33af2fa6c" targetNamespace="http://schemas.microsoft.com/office/2006/metadata/properties" ma:root="true" ma:fieldsID="a754fa634c79a38dbd0836c6691a79cc" ns2:_="" ns3:_="">
    <xsd:import namespace="4550e38c-d093-4cb8-85ab-a6df8296f110"/>
    <xsd:import namespace="3f292df1-32b4-4e11-929b-4da33af2fa6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e38c-d093-4cb8-85ab-a6df8296f11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92df1-32b4-4e11-929b-4da33af2fa6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030f885-3e39-4516-8ec0-1a0cd896d812}" ma:internalName="TaxCatchAll" ma:showField="CatchAllData" ma:web="3f292df1-32b4-4e11-929b-4da33af2fa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FA81C5-53F1-48B3-955D-4890CAF3F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FDCF5C-5BE2-4C30-809B-A88F23A3F6C7}">
  <ds:schemaRefs>
    <ds:schemaRef ds:uri="http://schemas.microsoft.com/office/2006/documentManagement/types"/>
    <ds:schemaRef ds:uri="4550e38c-d093-4cb8-85ab-a6df8296f11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3f292df1-32b4-4e11-929b-4da33af2fa6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361D64-B884-46EB-B5DC-B0DF660A9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0e38c-d093-4cb8-85ab-a6df8296f110"/>
    <ds:schemaRef ds:uri="3f292df1-32b4-4e11-929b-4da33af2f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54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Proxima Nova</vt:lpstr>
      <vt:lpstr>ProximaNova-Black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Jeremy Cott</dc:creator>
  <cp:lastModifiedBy>Jeremy Cott</cp:lastModifiedBy>
  <cp:revision>11</cp:revision>
  <dcterms:created xsi:type="dcterms:W3CDTF">2025-08-03T23:25:13Z</dcterms:created>
  <dcterms:modified xsi:type="dcterms:W3CDTF">2026-01-29T23:47:16Z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2025-08-03T00:00:00Z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0x010100BD337F61F08E5545A4BB03B11A7E1959</vt:lpwstr>
  </property>
  <property fmtid="{D5CDD505-2E9C-101B-9397-08002B2CF9AE}" pid="7" name="MediaServiceImageTags">
    <vt:lpwstr/>
  </property>
</Properties>
</file>